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7" r:id="rId3"/>
    <p:sldId id="258" r:id="rId4"/>
    <p:sldId id="266" r:id="rId5"/>
    <p:sldId id="295" r:id="rId6"/>
    <p:sldId id="296" r:id="rId7"/>
    <p:sldId id="297" r:id="rId8"/>
    <p:sldId id="298" r:id="rId9"/>
    <p:sldId id="299" r:id="rId10"/>
    <p:sldId id="305" r:id="rId11"/>
    <p:sldId id="301" r:id="rId12"/>
    <p:sldId id="287" r:id="rId13"/>
    <p:sldId id="290" r:id="rId14"/>
    <p:sldId id="292" r:id="rId15"/>
    <p:sldId id="293" r:id="rId16"/>
    <p:sldId id="291" r:id="rId17"/>
    <p:sldId id="294" r:id="rId18"/>
    <p:sldId id="303" r:id="rId19"/>
    <p:sldId id="276" r:id="rId20"/>
    <p:sldId id="277" r:id="rId21"/>
    <p:sldId id="279" r:id="rId22"/>
    <p:sldId id="263" r:id="rId23"/>
    <p:sldId id="264" r:id="rId24"/>
    <p:sldId id="265" r:id="rId25"/>
  </p:sldIdLst>
  <p:sldSz cx="12192000" cy="6858000"/>
  <p:notesSz cx="6858000" cy="9144000"/>
  <p:embeddedFontLst>
    <p:embeddedFont>
      <p:font typeface="Arial Black" panose="020B0A04020102020204" pitchFamily="34" charset="0"/>
      <p:bold r:id="rId26"/>
    </p:embeddedFont>
    <p:embeddedFont>
      <p:font typeface="둥근모꼴" panose="020B0500000000000000" pitchFamily="34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4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22" y="1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image" Target="../media/image31.bin"/></Relationships>
</file>

<file path=ppt/diagrams/_rels/drawing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image" Target="../media/image31.bin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FF5E5F-E1B9-4040-838A-36CCAF3E34CC}" type="doc">
      <dgm:prSet loTypeId="urn:microsoft.com/office/officeart/2008/layout/TitlePictureLineup" loCatId="picture" qsTypeId="urn:microsoft.com/office/officeart/2005/8/quickstyle/3d2" qsCatId="3D" csTypeId="urn:microsoft.com/office/officeart/2005/8/colors/accent4_2" csCatId="accent4" phldr="1"/>
      <dgm:spPr/>
      <dgm:t>
        <a:bodyPr/>
        <a:lstStyle/>
        <a:p>
          <a:pPr latinLnBrk="1"/>
          <a:endParaRPr lang="ko-KR" altLang="en-US"/>
        </a:p>
      </dgm:t>
    </dgm:pt>
    <dgm:pt modelId="{4BD5888C-A8BB-4ED5-88D4-68D26BFFEBF5}">
      <dgm:prSet phldrT="[텍스트]"/>
      <dgm:spPr/>
      <dgm:t>
        <a:bodyPr/>
        <a:lstStyle/>
        <a:p>
          <a:pPr latinLnBrk="1"/>
          <a:r>
            <a:rPr lang="en-US" altLang="ko-KR" dirty="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rPr>
            <a:t>Cross Road</a:t>
          </a:r>
          <a:endParaRPr lang="ko-KR" altLang="en-US" dirty="0">
            <a:latin typeface="둥근모꼴" panose="020B0500000000000000" pitchFamily="34" charset="-127"/>
            <a:ea typeface="둥근모꼴" panose="020B0500000000000000" pitchFamily="34" charset="-127"/>
            <a:cs typeface="둥근모꼴" panose="020B0500000000000000" pitchFamily="34" charset="-127"/>
          </a:endParaRPr>
        </a:p>
      </dgm:t>
    </dgm:pt>
    <dgm:pt modelId="{4BAB2895-40A9-4830-8AA3-B63879CA087E}" type="parTrans" cxnId="{5EA92B02-5B84-4D48-9D9F-7E8F6D5A12B6}">
      <dgm:prSet/>
      <dgm:spPr/>
      <dgm:t>
        <a:bodyPr/>
        <a:lstStyle/>
        <a:p>
          <a:pPr latinLnBrk="1"/>
          <a:endParaRPr lang="ko-KR" altLang="en-US">
            <a:latin typeface="둥근모꼴" panose="020B0500000000000000" pitchFamily="34" charset="-127"/>
            <a:ea typeface="둥근모꼴" panose="020B0500000000000000" pitchFamily="34" charset="-127"/>
            <a:cs typeface="둥근모꼴" panose="020B0500000000000000" pitchFamily="34" charset="-127"/>
          </a:endParaRPr>
        </a:p>
      </dgm:t>
    </dgm:pt>
    <dgm:pt modelId="{4E626C2D-8E3F-4BD2-BCB4-2EED82339DC9}" type="sibTrans" cxnId="{5EA92B02-5B84-4D48-9D9F-7E8F6D5A12B6}">
      <dgm:prSet/>
      <dgm:spPr/>
      <dgm:t>
        <a:bodyPr/>
        <a:lstStyle/>
        <a:p>
          <a:pPr latinLnBrk="1"/>
          <a:endParaRPr lang="ko-KR" altLang="en-US">
            <a:latin typeface="둥근모꼴" panose="020B0500000000000000" pitchFamily="34" charset="-127"/>
            <a:ea typeface="둥근모꼴" panose="020B0500000000000000" pitchFamily="34" charset="-127"/>
            <a:cs typeface="둥근모꼴" panose="020B0500000000000000" pitchFamily="34" charset="-127"/>
          </a:endParaRPr>
        </a:p>
      </dgm:t>
    </dgm:pt>
    <dgm:pt modelId="{41350B1D-A8CE-4A22-ACEF-024270017AF1}">
      <dgm:prSet phldrT="[텍스트]" custT="1"/>
      <dgm:spPr/>
      <dgm:t>
        <a:bodyPr/>
        <a:lstStyle/>
        <a:p>
          <a:pPr algn="l" latinLnBrk="1"/>
          <a:r>
            <a:rPr lang="en-US" altLang="ko-KR" sz="2400" dirty="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rPr>
            <a:t>1. </a:t>
          </a:r>
          <a:r>
            <a:rPr lang="ko-KR" altLang="en-US" sz="2400" dirty="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rPr>
            <a:t>난이도</a:t>
          </a:r>
          <a:endParaRPr lang="ko-KR" altLang="en-US" sz="1800" dirty="0">
            <a:latin typeface="둥근모꼴" panose="020B0500000000000000" pitchFamily="34" charset="-127"/>
            <a:ea typeface="둥근모꼴" panose="020B0500000000000000" pitchFamily="34" charset="-127"/>
            <a:cs typeface="둥근모꼴" panose="020B0500000000000000" pitchFamily="34" charset="-127"/>
          </a:endParaRPr>
        </a:p>
      </dgm:t>
    </dgm:pt>
    <dgm:pt modelId="{7B257B14-31EE-4B65-BB4B-43DA1947A1F8}" type="parTrans" cxnId="{C1A6C049-D04E-4334-82F6-34D97B4C8DF7}">
      <dgm:prSet/>
      <dgm:spPr/>
      <dgm:t>
        <a:bodyPr/>
        <a:lstStyle/>
        <a:p>
          <a:pPr latinLnBrk="1"/>
          <a:endParaRPr lang="ko-KR" altLang="en-US">
            <a:latin typeface="둥근모꼴" panose="020B0500000000000000" pitchFamily="34" charset="-127"/>
            <a:ea typeface="둥근모꼴" panose="020B0500000000000000" pitchFamily="34" charset="-127"/>
            <a:cs typeface="둥근모꼴" panose="020B0500000000000000" pitchFamily="34" charset="-127"/>
          </a:endParaRPr>
        </a:p>
      </dgm:t>
    </dgm:pt>
    <dgm:pt modelId="{7CDCB95C-78BF-466D-96C3-478E0A5A48AE}" type="sibTrans" cxnId="{C1A6C049-D04E-4334-82F6-34D97B4C8DF7}">
      <dgm:prSet/>
      <dgm:spPr/>
      <dgm:t>
        <a:bodyPr/>
        <a:lstStyle/>
        <a:p>
          <a:pPr latinLnBrk="1"/>
          <a:endParaRPr lang="ko-KR" altLang="en-US">
            <a:latin typeface="둥근모꼴" panose="020B0500000000000000" pitchFamily="34" charset="-127"/>
            <a:ea typeface="둥근모꼴" panose="020B0500000000000000" pitchFamily="34" charset="-127"/>
            <a:cs typeface="둥근모꼴" panose="020B0500000000000000" pitchFamily="34" charset="-127"/>
          </a:endParaRPr>
        </a:p>
      </dgm:t>
    </dgm:pt>
    <dgm:pt modelId="{A1F981FE-229E-4DCE-A321-A7BD1D9CD17F}">
      <dgm:prSet phldrT="[텍스트]"/>
      <dgm:spPr/>
      <dgm:t>
        <a:bodyPr/>
        <a:lstStyle/>
        <a:p>
          <a:pPr latinLnBrk="1"/>
          <a:r>
            <a:rPr lang="en-US" altLang="ko-KR" dirty="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rPr>
            <a:t>Evade Bullet</a:t>
          </a:r>
          <a:endParaRPr lang="ko-KR" altLang="en-US" dirty="0">
            <a:latin typeface="둥근모꼴" panose="020B0500000000000000" pitchFamily="34" charset="-127"/>
            <a:ea typeface="둥근모꼴" panose="020B0500000000000000" pitchFamily="34" charset="-127"/>
            <a:cs typeface="둥근모꼴" panose="020B0500000000000000" pitchFamily="34" charset="-127"/>
          </a:endParaRPr>
        </a:p>
      </dgm:t>
    </dgm:pt>
    <dgm:pt modelId="{150EE700-56BD-4166-98B0-458C18FFF842}" type="parTrans" cxnId="{2D5FD6E5-F6CB-4EC6-B16D-D322AF748BBC}">
      <dgm:prSet/>
      <dgm:spPr/>
      <dgm:t>
        <a:bodyPr/>
        <a:lstStyle/>
        <a:p>
          <a:pPr latinLnBrk="1"/>
          <a:endParaRPr lang="ko-KR" altLang="en-US">
            <a:latin typeface="둥근모꼴" panose="020B0500000000000000" pitchFamily="34" charset="-127"/>
            <a:ea typeface="둥근모꼴" panose="020B0500000000000000" pitchFamily="34" charset="-127"/>
            <a:cs typeface="둥근모꼴" panose="020B0500000000000000" pitchFamily="34" charset="-127"/>
          </a:endParaRPr>
        </a:p>
      </dgm:t>
    </dgm:pt>
    <dgm:pt modelId="{3172541C-56EB-488A-A898-A7BE3DBF789C}" type="sibTrans" cxnId="{2D5FD6E5-F6CB-4EC6-B16D-D322AF748BBC}">
      <dgm:prSet/>
      <dgm:spPr/>
      <dgm:t>
        <a:bodyPr/>
        <a:lstStyle/>
        <a:p>
          <a:pPr latinLnBrk="1"/>
          <a:endParaRPr lang="ko-KR" altLang="en-US">
            <a:latin typeface="둥근모꼴" panose="020B0500000000000000" pitchFamily="34" charset="-127"/>
            <a:ea typeface="둥근모꼴" panose="020B0500000000000000" pitchFamily="34" charset="-127"/>
            <a:cs typeface="둥근모꼴" panose="020B0500000000000000" pitchFamily="34" charset="-127"/>
          </a:endParaRPr>
        </a:p>
      </dgm:t>
    </dgm:pt>
    <dgm:pt modelId="{4A213A78-C6C5-4EFC-8865-8FD96329CF16}">
      <dgm:prSet phldrT="[텍스트]" custT="1"/>
      <dgm:spPr/>
      <dgm:t>
        <a:bodyPr/>
        <a:lstStyle/>
        <a:p>
          <a:pPr algn="l" latinLnBrk="1"/>
          <a:r>
            <a:rPr lang="en-US" altLang="ko-KR" sz="2400" dirty="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rPr>
            <a:t>1. </a:t>
          </a:r>
          <a:r>
            <a:rPr lang="ko-KR" altLang="en-US" sz="2400" dirty="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rPr>
            <a:t>난이도</a:t>
          </a:r>
        </a:p>
      </dgm:t>
    </dgm:pt>
    <dgm:pt modelId="{2CF8585A-57B9-4EFE-BE7A-28874849234E}" type="parTrans" cxnId="{EB0DFE46-AB1C-49AD-A555-446D1D6869F1}">
      <dgm:prSet/>
      <dgm:spPr/>
      <dgm:t>
        <a:bodyPr/>
        <a:lstStyle/>
        <a:p>
          <a:pPr latinLnBrk="1"/>
          <a:endParaRPr lang="ko-KR" altLang="en-US">
            <a:latin typeface="둥근모꼴" panose="020B0500000000000000" pitchFamily="34" charset="-127"/>
            <a:ea typeface="둥근모꼴" panose="020B0500000000000000" pitchFamily="34" charset="-127"/>
            <a:cs typeface="둥근모꼴" panose="020B0500000000000000" pitchFamily="34" charset="-127"/>
          </a:endParaRPr>
        </a:p>
      </dgm:t>
    </dgm:pt>
    <dgm:pt modelId="{9E2DD877-4395-47E9-9519-5A459216625E}" type="sibTrans" cxnId="{EB0DFE46-AB1C-49AD-A555-446D1D6869F1}">
      <dgm:prSet/>
      <dgm:spPr/>
      <dgm:t>
        <a:bodyPr/>
        <a:lstStyle/>
        <a:p>
          <a:pPr latinLnBrk="1"/>
          <a:endParaRPr lang="ko-KR" altLang="en-US">
            <a:latin typeface="둥근모꼴" panose="020B0500000000000000" pitchFamily="34" charset="-127"/>
            <a:ea typeface="둥근모꼴" panose="020B0500000000000000" pitchFamily="34" charset="-127"/>
            <a:cs typeface="둥근모꼴" panose="020B0500000000000000" pitchFamily="34" charset="-127"/>
          </a:endParaRPr>
        </a:p>
      </dgm:t>
    </dgm:pt>
    <dgm:pt modelId="{044E2D87-3FF5-4477-8976-E35222941CB9}">
      <dgm:prSet/>
      <dgm:spPr/>
      <dgm:t>
        <a:bodyPr/>
        <a:lstStyle/>
        <a:p>
          <a:pPr algn="l" latinLnBrk="1"/>
          <a:endParaRPr lang="en-US" altLang="ko-KR" sz="3600" dirty="0">
            <a:latin typeface="둥근모꼴" panose="020B0500000000000000" pitchFamily="34" charset="-127"/>
            <a:ea typeface="둥근모꼴" panose="020B0500000000000000" pitchFamily="34" charset="-127"/>
            <a:cs typeface="둥근모꼴" panose="020B0500000000000000" pitchFamily="34" charset="-127"/>
          </a:endParaRPr>
        </a:p>
      </dgm:t>
    </dgm:pt>
    <dgm:pt modelId="{8A6AF687-81FA-486A-9003-F0FFC86328D6}" type="parTrans" cxnId="{649D40C8-616A-4D90-BA54-18D3B820DF9B}">
      <dgm:prSet/>
      <dgm:spPr/>
      <dgm:t>
        <a:bodyPr/>
        <a:lstStyle/>
        <a:p>
          <a:pPr latinLnBrk="1"/>
          <a:endParaRPr lang="ko-KR" altLang="en-US"/>
        </a:p>
      </dgm:t>
    </dgm:pt>
    <dgm:pt modelId="{361DFE91-0505-4288-B7B5-2426841115F2}" type="sibTrans" cxnId="{649D40C8-616A-4D90-BA54-18D3B820DF9B}">
      <dgm:prSet/>
      <dgm:spPr/>
      <dgm:t>
        <a:bodyPr/>
        <a:lstStyle/>
        <a:p>
          <a:pPr latinLnBrk="1"/>
          <a:endParaRPr lang="ko-KR" altLang="en-US"/>
        </a:p>
      </dgm:t>
    </dgm:pt>
    <dgm:pt modelId="{14F2211F-7CC7-49C5-B384-E59729AA662C}">
      <dgm:prSet custT="1"/>
      <dgm:spPr/>
      <dgm:t>
        <a:bodyPr/>
        <a:lstStyle/>
        <a:p>
          <a:pPr algn="l" latinLnBrk="1"/>
          <a:r>
            <a:rPr lang="en-US" altLang="ko-KR" sz="2400" dirty="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rPr>
            <a:t>2. </a:t>
          </a:r>
          <a:r>
            <a:rPr lang="ko-KR" altLang="en-US" sz="2400" dirty="0" err="1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rPr>
            <a:t>한줄요약</a:t>
          </a:r>
          <a:endParaRPr lang="en-US" altLang="ko-KR" sz="2400" dirty="0">
            <a:latin typeface="둥근모꼴" panose="020B0500000000000000" pitchFamily="34" charset="-127"/>
            <a:ea typeface="둥근모꼴" panose="020B0500000000000000" pitchFamily="34" charset="-127"/>
            <a:cs typeface="둥근모꼴" panose="020B0500000000000000" pitchFamily="34" charset="-127"/>
          </a:endParaRPr>
        </a:p>
      </dgm:t>
    </dgm:pt>
    <dgm:pt modelId="{A2ACB572-0D72-4B09-A5DD-145EADBA7221}" type="parTrans" cxnId="{FD5567CA-DBB7-4816-93AF-5444872F43F6}">
      <dgm:prSet/>
      <dgm:spPr/>
      <dgm:t>
        <a:bodyPr/>
        <a:lstStyle/>
        <a:p>
          <a:pPr latinLnBrk="1"/>
          <a:endParaRPr lang="ko-KR" altLang="en-US"/>
        </a:p>
      </dgm:t>
    </dgm:pt>
    <dgm:pt modelId="{77BAAAA7-68DA-40D4-91D4-6FA2882A05C8}" type="sibTrans" cxnId="{FD5567CA-DBB7-4816-93AF-5444872F43F6}">
      <dgm:prSet/>
      <dgm:spPr/>
      <dgm:t>
        <a:bodyPr/>
        <a:lstStyle/>
        <a:p>
          <a:pPr latinLnBrk="1"/>
          <a:endParaRPr lang="ko-KR" altLang="en-US"/>
        </a:p>
      </dgm:t>
    </dgm:pt>
    <dgm:pt modelId="{003C5F3C-7C67-4D99-A0D0-AB4027685C7C}">
      <dgm:prSet custT="1"/>
      <dgm:spPr/>
      <dgm:t>
        <a:bodyPr/>
        <a:lstStyle/>
        <a:p>
          <a:pPr algn="ctr" latinLnBrk="1"/>
          <a:r>
            <a:rPr lang="ko-KR" altLang="en-US" sz="1800" b="0" i="0" dirty="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rPr>
            <a:t>사방에서 날아오는 총알 피하기</a:t>
          </a:r>
          <a:endParaRPr lang="ko-KR" altLang="en-US" sz="1800" dirty="0">
            <a:latin typeface="둥근모꼴" panose="020B0500000000000000" pitchFamily="34" charset="-127"/>
            <a:ea typeface="둥근모꼴" panose="020B0500000000000000" pitchFamily="34" charset="-127"/>
            <a:cs typeface="둥근모꼴" panose="020B0500000000000000" pitchFamily="34" charset="-127"/>
          </a:endParaRPr>
        </a:p>
      </dgm:t>
    </dgm:pt>
    <dgm:pt modelId="{90E3AEB7-3C4E-4173-9C6A-C1A50983D7CC}" type="parTrans" cxnId="{E785277F-7001-4A13-B66B-73D0D46EB38D}">
      <dgm:prSet/>
      <dgm:spPr/>
      <dgm:t>
        <a:bodyPr/>
        <a:lstStyle/>
        <a:p>
          <a:pPr latinLnBrk="1"/>
          <a:endParaRPr lang="ko-KR" altLang="en-US"/>
        </a:p>
      </dgm:t>
    </dgm:pt>
    <dgm:pt modelId="{E9F716EC-FABB-4D5C-B283-EE99AA8B1236}" type="sibTrans" cxnId="{E785277F-7001-4A13-B66B-73D0D46EB38D}">
      <dgm:prSet/>
      <dgm:spPr/>
      <dgm:t>
        <a:bodyPr/>
        <a:lstStyle/>
        <a:p>
          <a:pPr latinLnBrk="1"/>
          <a:endParaRPr lang="ko-KR" altLang="en-US"/>
        </a:p>
      </dgm:t>
    </dgm:pt>
    <dgm:pt modelId="{E588E5DB-5784-437A-867E-C34D3B89D6CA}">
      <dgm:prSet custT="1"/>
      <dgm:spPr/>
      <dgm:t>
        <a:bodyPr/>
        <a:lstStyle/>
        <a:p>
          <a:pPr algn="l" latinLnBrk="1"/>
          <a:r>
            <a:rPr lang="en-US" altLang="ko-KR" sz="2400" dirty="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rPr>
            <a:t>2. </a:t>
          </a:r>
          <a:r>
            <a:rPr lang="ko-KR" altLang="en-US" sz="2400" dirty="0" err="1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rPr>
            <a:t>한줄요약</a:t>
          </a:r>
          <a:endParaRPr lang="en-US" altLang="ko-KR" sz="3600" dirty="0">
            <a:latin typeface="둥근모꼴" panose="020B0500000000000000" pitchFamily="34" charset="-127"/>
            <a:ea typeface="둥근모꼴" panose="020B0500000000000000" pitchFamily="34" charset="-127"/>
            <a:cs typeface="둥근모꼴" panose="020B0500000000000000" pitchFamily="34" charset="-127"/>
          </a:endParaRPr>
        </a:p>
      </dgm:t>
    </dgm:pt>
    <dgm:pt modelId="{7084D82D-41F3-466B-9627-21374816EA7D}" type="parTrans" cxnId="{C98A1CD4-5CCB-4DC7-AE64-DD2DB28C0B93}">
      <dgm:prSet/>
      <dgm:spPr/>
      <dgm:t>
        <a:bodyPr/>
        <a:lstStyle/>
        <a:p>
          <a:pPr latinLnBrk="1"/>
          <a:endParaRPr lang="ko-KR" altLang="en-US"/>
        </a:p>
      </dgm:t>
    </dgm:pt>
    <dgm:pt modelId="{5DC76A2A-44AC-46F1-95BD-97F41269EDA6}" type="sibTrans" cxnId="{C98A1CD4-5CCB-4DC7-AE64-DD2DB28C0B93}">
      <dgm:prSet/>
      <dgm:spPr/>
      <dgm:t>
        <a:bodyPr/>
        <a:lstStyle/>
        <a:p>
          <a:pPr latinLnBrk="1"/>
          <a:endParaRPr lang="ko-KR" altLang="en-US"/>
        </a:p>
      </dgm:t>
    </dgm:pt>
    <dgm:pt modelId="{66359B2C-50B6-4F86-8D3E-591557177D93}">
      <dgm:prSet custT="1"/>
      <dgm:spPr/>
      <dgm:t>
        <a:bodyPr/>
        <a:lstStyle/>
        <a:p>
          <a:pPr algn="ctr" latinLnBrk="1"/>
          <a:r>
            <a:rPr lang="ko-KR" altLang="en-US" sz="1800" dirty="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rPr>
            <a:t>개구리를 집으로 데려오기</a:t>
          </a:r>
          <a:endParaRPr lang="en-US" altLang="ko-KR" sz="1800" dirty="0">
            <a:latin typeface="둥근모꼴" panose="020B0500000000000000" pitchFamily="34" charset="-127"/>
            <a:ea typeface="둥근모꼴" panose="020B0500000000000000" pitchFamily="34" charset="-127"/>
            <a:cs typeface="둥근모꼴" panose="020B0500000000000000" pitchFamily="34" charset="-127"/>
          </a:endParaRPr>
        </a:p>
      </dgm:t>
    </dgm:pt>
    <dgm:pt modelId="{BA9822F6-E25E-4BD2-9C08-B5C1CE681F19}" type="parTrans" cxnId="{A28351B3-84B7-48FB-8FF5-7DA546D172E3}">
      <dgm:prSet/>
      <dgm:spPr/>
      <dgm:t>
        <a:bodyPr/>
        <a:lstStyle/>
        <a:p>
          <a:pPr latinLnBrk="1"/>
          <a:endParaRPr lang="ko-KR" altLang="en-US"/>
        </a:p>
      </dgm:t>
    </dgm:pt>
    <dgm:pt modelId="{0CC46386-AD9F-419B-BFD4-AC2056B7ACD8}" type="sibTrans" cxnId="{A28351B3-84B7-48FB-8FF5-7DA546D172E3}">
      <dgm:prSet/>
      <dgm:spPr/>
      <dgm:t>
        <a:bodyPr/>
        <a:lstStyle/>
        <a:p>
          <a:pPr latinLnBrk="1"/>
          <a:endParaRPr lang="ko-KR" altLang="en-US"/>
        </a:p>
      </dgm:t>
    </dgm:pt>
    <dgm:pt modelId="{9755B2C0-9BB3-4611-9D85-386019C34F37}">
      <dgm:prSet custT="1"/>
      <dgm:spPr/>
      <dgm:t>
        <a:bodyPr/>
        <a:lstStyle/>
        <a:p>
          <a:pPr algn="ctr" latinLnBrk="1"/>
          <a:endParaRPr lang="en-US" altLang="ko-KR" sz="1800" dirty="0">
            <a:latin typeface="둥근모꼴" panose="020B0500000000000000" pitchFamily="34" charset="-127"/>
            <a:ea typeface="둥근모꼴" panose="020B0500000000000000" pitchFamily="34" charset="-127"/>
            <a:cs typeface="둥근모꼴" panose="020B0500000000000000" pitchFamily="34" charset="-127"/>
          </a:endParaRPr>
        </a:p>
      </dgm:t>
    </dgm:pt>
    <dgm:pt modelId="{B1BDE9FF-EFA5-47E7-ACCA-8BBD5EB302D5}" type="parTrans" cxnId="{DC406772-A061-4336-83D4-F9E3DF7E91B6}">
      <dgm:prSet/>
      <dgm:spPr/>
      <dgm:t>
        <a:bodyPr/>
        <a:lstStyle/>
        <a:p>
          <a:pPr latinLnBrk="1"/>
          <a:endParaRPr lang="ko-KR" altLang="en-US"/>
        </a:p>
      </dgm:t>
    </dgm:pt>
    <dgm:pt modelId="{C9297778-8ED4-414F-BD2B-0D05AA70926E}" type="sibTrans" cxnId="{DC406772-A061-4336-83D4-F9E3DF7E91B6}">
      <dgm:prSet/>
      <dgm:spPr/>
      <dgm:t>
        <a:bodyPr/>
        <a:lstStyle/>
        <a:p>
          <a:pPr latinLnBrk="1"/>
          <a:endParaRPr lang="ko-KR" altLang="en-US"/>
        </a:p>
      </dgm:t>
    </dgm:pt>
    <dgm:pt modelId="{52D358C0-4925-41FA-8C98-EF673A608FE9}">
      <dgm:prSet custT="1"/>
      <dgm:spPr/>
      <dgm:t>
        <a:bodyPr/>
        <a:lstStyle/>
        <a:p>
          <a:pPr algn="l" latinLnBrk="1"/>
          <a:endParaRPr lang="en-US" altLang="ko-KR" sz="3600" dirty="0">
            <a:latin typeface="둥근모꼴" panose="020B0500000000000000" pitchFamily="34" charset="-127"/>
            <a:ea typeface="둥근모꼴" panose="020B0500000000000000" pitchFamily="34" charset="-127"/>
            <a:cs typeface="둥근모꼴" panose="020B0500000000000000" pitchFamily="34" charset="-127"/>
          </a:endParaRPr>
        </a:p>
      </dgm:t>
    </dgm:pt>
    <dgm:pt modelId="{D457344A-E6A1-40F1-860B-25461AEA41FF}" type="parTrans" cxnId="{AD1460E8-859C-4FDE-AE81-53C79BECCD5C}">
      <dgm:prSet/>
      <dgm:spPr/>
      <dgm:t>
        <a:bodyPr/>
        <a:lstStyle/>
        <a:p>
          <a:pPr latinLnBrk="1"/>
          <a:endParaRPr lang="ko-KR" altLang="en-US"/>
        </a:p>
      </dgm:t>
    </dgm:pt>
    <dgm:pt modelId="{E768C389-CBC1-48F0-A59A-CCF651E0A280}" type="sibTrans" cxnId="{AD1460E8-859C-4FDE-AE81-53C79BECCD5C}">
      <dgm:prSet/>
      <dgm:spPr/>
      <dgm:t>
        <a:bodyPr/>
        <a:lstStyle/>
        <a:p>
          <a:pPr latinLnBrk="1"/>
          <a:endParaRPr lang="ko-KR" altLang="en-US"/>
        </a:p>
      </dgm:t>
    </dgm:pt>
    <dgm:pt modelId="{DBE6236E-9D0F-4A55-AC4D-A9DCDE9FD2D7}" type="pres">
      <dgm:prSet presAssocID="{0AFF5E5F-E1B9-4040-838A-36CCAF3E34CC}" presName="Name0" presStyleCnt="0">
        <dgm:presLayoutVars>
          <dgm:dir/>
        </dgm:presLayoutVars>
      </dgm:prSet>
      <dgm:spPr/>
    </dgm:pt>
    <dgm:pt modelId="{F9E7EC48-5C78-4607-92F2-863C02E3101E}" type="pres">
      <dgm:prSet presAssocID="{4BD5888C-A8BB-4ED5-88D4-68D26BFFEBF5}" presName="composite" presStyleCnt="0"/>
      <dgm:spPr/>
    </dgm:pt>
    <dgm:pt modelId="{7CA07A15-B484-41D4-AF70-BD8A22380E84}" type="pres">
      <dgm:prSet presAssocID="{4BD5888C-A8BB-4ED5-88D4-68D26BFFEBF5}" presName="Accent" presStyleLbl="alignAcc1" presStyleIdx="0" presStyleCnt="2"/>
      <dgm:spPr/>
    </dgm:pt>
    <dgm:pt modelId="{11EC011C-4078-4003-81E4-4B40DD4293ED}" type="pres">
      <dgm:prSet presAssocID="{4BD5888C-A8BB-4ED5-88D4-68D26BFFEBF5}" presName="Image" presStyleLbl="node1" presStyleIdx="0" presStyleCnt="2" custScaleX="110000" custScaleY="110000"/>
      <dgm:spPr>
        <a:prstGeom prst="rect">
          <a:avLst/>
        </a:prstGeom>
        <a:blipFill dpi="0"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896CCFC9-4EE3-4782-93EE-1A944A6251BA}" type="pres">
      <dgm:prSet presAssocID="{4BD5888C-A8BB-4ED5-88D4-68D26BFFEBF5}" presName="Child" presStyleLbl="revTx" presStyleIdx="0" presStyleCnt="2">
        <dgm:presLayoutVars>
          <dgm:bulletEnabled val="1"/>
        </dgm:presLayoutVars>
      </dgm:prSet>
      <dgm:spPr/>
    </dgm:pt>
    <dgm:pt modelId="{AFC9DFDC-EBA3-4877-AE80-F1883FF4B648}" type="pres">
      <dgm:prSet presAssocID="{4BD5888C-A8BB-4ED5-88D4-68D26BFFEBF5}" presName="Parent" presStyleLbl="alignNode1" presStyleIdx="0" presStyleCnt="2">
        <dgm:presLayoutVars>
          <dgm:bulletEnabled val="1"/>
        </dgm:presLayoutVars>
      </dgm:prSet>
      <dgm:spPr/>
    </dgm:pt>
    <dgm:pt modelId="{59DB277C-32AF-4120-8D71-FD736507F452}" type="pres">
      <dgm:prSet presAssocID="{4E626C2D-8E3F-4BD2-BCB4-2EED82339DC9}" presName="sibTrans" presStyleCnt="0"/>
      <dgm:spPr/>
    </dgm:pt>
    <dgm:pt modelId="{38CF1CD7-4B17-4909-8C19-468C4A879D7D}" type="pres">
      <dgm:prSet presAssocID="{A1F981FE-229E-4DCE-A321-A7BD1D9CD17F}" presName="composite" presStyleCnt="0"/>
      <dgm:spPr/>
    </dgm:pt>
    <dgm:pt modelId="{849248A7-9BF1-49F2-9837-2CD9F3C514A8}" type="pres">
      <dgm:prSet presAssocID="{A1F981FE-229E-4DCE-A321-A7BD1D9CD17F}" presName="Accent" presStyleLbl="alignAcc1" presStyleIdx="1" presStyleCnt="2"/>
      <dgm:spPr/>
    </dgm:pt>
    <dgm:pt modelId="{8E493301-91B6-442D-91D0-1E51225C0C3F}" type="pres">
      <dgm:prSet presAssocID="{A1F981FE-229E-4DCE-A321-A7BD1D9CD17F}" presName="Image" presStyleLbl="node1" presStyleIdx="1" presStyleCnt="2" custScaleY="109976"/>
      <dgm:spPr>
        <a:blipFill dpi="0" rotWithShape="1">
          <a:blip xmlns:r="http://schemas.openxmlformats.org/officeDocument/2006/relationships"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AB1C8E4D-F2BC-437A-BC5C-A2069C9EA07C}" type="pres">
      <dgm:prSet presAssocID="{A1F981FE-229E-4DCE-A321-A7BD1D9CD17F}" presName="Child" presStyleLbl="revTx" presStyleIdx="1" presStyleCnt="2" custScaleX="107981">
        <dgm:presLayoutVars>
          <dgm:bulletEnabled val="1"/>
        </dgm:presLayoutVars>
      </dgm:prSet>
      <dgm:spPr/>
    </dgm:pt>
    <dgm:pt modelId="{D4B2FB69-0002-4864-AE25-4F7F2E23062D}" type="pres">
      <dgm:prSet presAssocID="{A1F981FE-229E-4DCE-A321-A7BD1D9CD17F}" presName="Parent" presStyleLbl="alignNode1" presStyleIdx="1" presStyleCnt="2">
        <dgm:presLayoutVars>
          <dgm:bulletEnabled val="1"/>
        </dgm:presLayoutVars>
      </dgm:prSet>
      <dgm:spPr/>
    </dgm:pt>
  </dgm:ptLst>
  <dgm:cxnLst>
    <dgm:cxn modelId="{5EA92B02-5B84-4D48-9D9F-7E8F6D5A12B6}" srcId="{0AFF5E5F-E1B9-4040-838A-36CCAF3E34CC}" destId="{4BD5888C-A8BB-4ED5-88D4-68D26BFFEBF5}" srcOrd="0" destOrd="0" parTransId="{4BAB2895-40A9-4830-8AA3-B63879CA087E}" sibTransId="{4E626C2D-8E3F-4BD2-BCB4-2EED82339DC9}"/>
    <dgm:cxn modelId="{80B64C28-7D17-488F-9C61-D24063DF5B15}" type="presOf" srcId="{66359B2C-50B6-4F86-8D3E-591557177D93}" destId="{896CCFC9-4EE3-4782-93EE-1A944A6251BA}" srcOrd="0" destOrd="3" presId="urn:microsoft.com/office/officeart/2008/layout/TitlePictureLineup"/>
    <dgm:cxn modelId="{0123E835-C38F-4C62-8362-83AFF1AC5986}" type="presOf" srcId="{52D358C0-4925-41FA-8C98-EF673A608FE9}" destId="{896CCFC9-4EE3-4782-93EE-1A944A6251BA}" srcOrd="0" destOrd="1" presId="urn:microsoft.com/office/officeart/2008/layout/TitlePictureLineup"/>
    <dgm:cxn modelId="{5B44815D-F4BA-4461-A097-DAB1692B6A1D}" type="presOf" srcId="{0AFF5E5F-E1B9-4040-838A-36CCAF3E34CC}" destId="{DBE6236E-9D0F-4A55-AC4D-A9DCDE9FD2D7}" srcOrd="0" destOrd="0" presId="urn:microsoft.com/office/officeart/2008/layout/TitlePictureLineup"/>
    <dgm:cxn modelId="{7A0D3863-BB35-4662-A766-EEC1833C2C14}" type="presOf" srcId="{9755B2C0-9BB3-4611-9D85-386019C34F37}" destId="{896CCFC9-4EE3-4782-93EE-1A944A6251BA}" srcOrd="0" destOrd="4" presId="urn:microsoft.com/office/officeart/2008/layout/TitlePictureLineup"/>
    <dgm:cxn modelId="{EB0DFE46-AB1C-49AD-A555-446D1D6869F1}" srcId="{A1F981FE-229E-4DCE-A321-A7BD1D9CD17F}" destId="{4A213A78-C6C5-4EFC-8865-8FD96329CF16}" srcOrd="0" destOrd="0" parTransId="{2CF8585A-57B9-4EFE-BE7A-28874849234E}" sibTransId="{9E2DD877-4395-47E9-9519-5A459216625E}"/>
    <dgm:cxn modelId="{3AAD0549-1C19-4AD4-9EDF-1990D4FE249B}" type="presOf" srcId="{A1F981FE-229E-4DCE-A321-A7BD1D9CD17F}" destId="{D4B2FB69-0002-4864-AE25-4F7F2E23062D}" srcOrd="0" destOrd="0" presId="urn:microsoft.com/office/officeart/2008/layout/TitlePictureLineup"/>
    <dgm:cxn modelId="{C1A6C049-D04E-4334-82F6-34D97B4C8DF7}" srcId="{4BD5888C-A8BB-4ED5-88D4-68D26BFFEBF5}" destId="{41350B1D-A8CE-4A22-ACEF-024270017AF1}" srcOrd="0" destOrd="0" parTransId="{7B257B14-31EE-4B65-BB4B-43DA1947A1F8}" sibTransId="{7CDCB95C-78BF-466D-96C3-478E0A5A48AE}"/>
    <dgm:cxn modelId="{DC406772-A061-4336-83D4-F9E3DF7E91B6}" srcId="{4BD5888C-A8BB-4ED5-88D4-68D26BFFEBF5}" destId="{9755B2C0-9BB3-4611-9D85-386019C34F37}" srcOrd="4" destOrd="0" parTransId="{B1BDE9FF-EFA5-47E7-ACCA-8BBD5EB302D5}" sibTransId="{C9297778-8ED4-414F-BD2B-0D05AA70926E}"/>
    <dgm:cxn modelId="{4823EA74-FD64-43AE-B847-21E2449D9201}" type="presOf" srcId="{4A213A78-C6C5-4EFC-8865-8FD96329CF16}" destId="{AB1C8E4D-F2BC-437A-BC5C-A2069C9EA07C}" srcOrd="0" destOrd="0" presId="urn:microsoft.com/office/officeart/2008/layout/TitlePictureLineup"/>
    <dgm:cxn modelId="{E785277F-7001-4A13-B66B-73D0D46EB38D}" srcId="{A1F981FE-229E-4DCE-A321-A7BD1D9CD17F}" destId="{003C5F3C-7C67-4D99-A0D0-AB4027685C7C}" srcOrd="3" destOrd="0" parTransId="{90E3AEB7-3C4E-4173-9C6A-C1A50983D7CC}" sibTransId="{E9F716EC-FABB-4D5C-B283-EE99AA8B1236}"/>
    <dgm:cxn modelId="{E2A427A2-68C0-46DF-BE37-1EACBC27E9CD}" type="presOf" srcId="{044E2D87-3FF5-4477-8976-E35222941CB9}" destId="{AB1C8E4D-F2BC-437A-BC5C-A2069C9EA07C}" srcOrd="0" destOrd="1" presId="urn:microsoft.com/office/officeart/2008/layout/TitlePictureLineup"/>
    <dgm:cxn modelId="{A28351B3-84B7-48FB-8FF5-7DA546D172E3}" srcId="{4BD5888C-A8BB-4ED5-88D4-68D26BFFEBF5}" destId="{66359B2C-50B6-4F86-8D3E-591557177D93}" srcOrd="3" destOrd="0" parTransId="{BA9822F6-E25E-4BD2-9C08-B5C1CE681F19}" sibTransId="{0CC46386-AD9F-419B-BFD4-AC2056B7ACD8}"/>
    <dgm:cxn modelId="{0C25A8B4-7958-4AA5-9BCE-ED6897146784}" type="presOf" srcId="{E588E5DB-5784-437A-867E-C34D3B89D6CA}" destId="{896CCFC9-4EE3-4782-93EE-1A944A6251BA}" srcOrd="0" destOrd="2" presId="urn:microsoft.com/office/officeart/2008/layout/TitlePictureLineup"/>
    <dgm:cxn modelId="{2CC039C5-90D4-4965-8B76-A15E594B8BD3}" type="presOf" srcId="{41350B1D-A8CE-4A22-ACEF-024270017AF1}" destId="{896CCFC9-4EE3-4782-93EE-1A944A6251BA}" srcOrd="0" destOrd="0" presId="urn:microsoft.com/office/officeart/2008/layout/TitlePictureLineup"/>
    <dgm:cxn modelId="{879BA0C7-E2D7-4AFE-8901-40E539A4D9C7}" type="presOf" srcId="{14F2211F-7CC7-49C5-B384-E59729AA662C}" destId="{AB1C8E4D-F2BC-437A-BC5C-A2069C9EA07C}" srcOrd="0" destOrd="2" presId="urn:microsoft.com/office/officeart/2008/layout/TitlePictureLineup"/>
    <dgm:cxn modelId="{649D40C8-616A-4D90-BA54-18D3B820DF9B}" srcId="{A1F981FE-229E-4DCE-A321-A7BD1D9CD17F}" destId="{044E2D87-3FF5-4477-8976-E35222941CB9}" srcOrd="1" destOrd="0" parTransId="{8A6AF687-81FA-486A-9003-F0FFC86328D6}" sibTransId="{361DFE91-0505-4288-B7B5-2426841115F2}"/>
    <dgm:cxn modelId="{FD5567CA-DBB7-4816-93AF-5444872F43F6}" srcId="{A1F981FE-229E-4DCE-A321-A7BD1D9CD17F}" destId="{14F2211F-7CC7-49C5-B384-E59729AA662C}" srcOrd="2" destOrd="0" parTransId="{A2ACB572-0D72-4B09-A5DD-145EADBA7221}" sibTransId="{77BAAAA7-68DA-40D4-91D4-6FA2882A05C8}"/>
    <dgm:cxn modelId="{C98A1CD4-5CCB-4DC7-AE64-DD2DB28C0B93}" srcId="{4BD5888C-A8BB-4ED5-88D4-68D26BFFEBF5}" destId="{E588E5DB-5784-437A-867E-C34D3B89D6CA}" srcOrd="2" destOrd="0" parTransId="{7084D82D-41F3-466B-9627-21374816EA7D}" sibTransId="{5DC76A2A-44AC-46F1-95BD-97F41269EDA6}"/>
    <dgm:cxn modelId="{292772D6-A72B-4C24-827D-1DC65647BF9E}" type="presOf" srcId="{003C5F3C-7C67-4D99-A0D0-AB4027685C7C}" destId="{AB1C8E4D-F2BC-437A-BC5C-A2069C9EA07C}" srcOrd="0" destOrd="3" presId="urn:microsoft.com/office/officeart/2008/layout/TitlePictureLineup"/>
    <dgm:cxn modelId="{2D5FD6E5-F6CB-4EC6-B16D-D322AF748BBC}" srcId="{0AFF5E5F-E1B9-4040-838A-36CCAF3E34CC}" destId="{A1F981FE-229E-4DCE-A321-A7BD1D9CD17F}" srcOrd="1" destOrd="0" parTransId="{150EE700-56BD-4166-98B0-458C18FFF842}" sibTransId="{3172541C-56EB-488A-A898-A7BE3DBF789C}"/>
    <dgm:cxn modelId="{AD1460E8-859C-4FDE-AE81-53C79BECCD5C}" srcId="{4BD5888C-A8BB-4ED5-88D4-68D26BFFEBF5}" destId="{52D358C0-4925-41FA-8C98-EF673A608FE9}" srcOrd="1" destOrd="0" parTransId="{D457344A-E6A1-40F1-860B-25461AEA41FF}" sibTransId="{E768C389-CBC1-48F0-A59A-CCF651E0A280}"/>
    <dgm:cxn modelId="{D49792F4-EF5C-4440-B5BC-A6151D3AC716}" type="presOf" srcId="{4BD5888C-A8BB-4ED5-88D4-68D26BFFEBF5}" destId="{AFC9DFDC-EBA3-4877-AE80-F1883FF4B648}" srcOrd="0" destOrd="0" presId="urn:microsoft.com/office/officeart/2008/layout/TitlePictureLineup"/>
    <dgm:cxn modelId="{5B8E1DF3-645D-4FD1-BB80-5183686766D4}" type="presParOf" srcId="{DBE6236E-9D0F-4A55-AC4D-A9DCDE9FD2D7}" destId="{F9E7EC48-5C78-4607-92F2-863C02E3101E}" srcOrd="0" destOrd="0" presId="urn:microsoft.com/office/officeart/2008/layout/TitlePictureLineup"/>
    <dgm:cxn modelId="{58BEFBBC-BD26-4601-8DCB-42FA60E45DFF}" type="presParOf" srcId="{F9E7EC48-5C78-4607-92F2-863C02E3101E}" destId="{7CA07A15-B484-41D4-AF70-BD8A22380E84}" srcOrd="0" destOrd="0" presId="urn:microsoft.com/office/officeart/2008/layout/TitlePictureLineup"/>
    <dgm:cxn modelId="{DCF3597B-AEDC-4396-8316-FA8FA52E4FC9}" type="presParOf" srcId="{F9E7EC48-5C78-4607-92F2-863C02E3101E}" destId="{11EC011C-4078-4003-81E4-4B40DD4293ED}" srcOrd="1" destOrd="0" presId="urn:microsoft.com/office/officeart/2008/layout/TitlePictureLineup"/>
    <dgm:cxn modelId="{F93EBF49-7D92-496C-957A-E4C19B7DED35}" type="presParOf" srcId="{F9E7EC48-5C78-4607-92F2-863C02E3101E}" destId="{896CCFC9-4EE3-4782-93EE-1A944A6251BA}" srcOrd="2" destOrd="0" presId="urn:microsoft.com/office/officeart/2008/layout/TitlePictureLineup"/>
    <dgm:cxn modelId="{1FAEB49F-2DB5-42BE-BEC6-A2D3F6FCD3BA}" type="presParOf" srcId="{F9E7EC48-5C78-4607-92F2-863C02E3101E}" destId="{AFC9DFDC-EBA3-4877-AE80-F1883FF4B648}" srcOrd="3" destOrd="0" presId="urn:microsoft.com/office/officeart/2008/layout/TitlePictureLineup"/>
    <dgm:cxn modelId="{59E24840-9ED7-4DB1-BFB3-D8249D4D1DEB}" type="presParOf" srcId="{DBE6236E-9D0F-4A55-AC4D-A9DCDE9FD2D7}" destId="{59DB277C-32AF-4120-8D71-FD736507F452}" srcOrd="1" destOrd="0" presId="urn:microsoft.com/office/officeart/2008/layout/TitlePictureLineup"/>
    <dgm:cxn modelId="{14A2335A-F3D9-4DAD-AAC3-11759F089BFF}" type="presParOf" srcId="{DBE6236E-9D0F-4A55-AC4D-A9DCDE9FD2D7}" destId="{38CF1CD7-4B17-4909-8C19-468C4A879D7D}" srcOrd="2" destOrd="0" presId="urn:microsoft.com/office/officeart/2008/layout/TitlePictureLineup"/>
    <dgm:cxn modelId="{73628FB7-A7EA-445E-821B-A56400087B3A}" type="presParOf" srcId="{38CF1CD7-4B17-4909-8C19-468C4A879D7D}" destId="{849248A7-9BF1-49F2-9837-2CD9F3C514A8}" srcOrd="0" destOrd="0" presId="urn:microsoft.com/office/officeart/2008/layout/TitlePictureLineup"/>
    <dgm:cxn modelId="{B4164FDA-3611-4C26-8ACB-6E34D38E3343}" type="presParOf" srcId="{38CF1CD7-4B17-4909-8C19-468C4A879D7D}" destId="{8E493301-91B6-442D-91D0-1E51225C0C3F}" srcOrd="1" destOrd="0" presId="urn:microsoft.com/office/officeart/2008/layout/TitlePictureLineup"/>
    <dgm:cxn modelId="{3DDE937C-BEA5-454B-9352-7D0A9475557F}" type="presParOf" srcId="{38CF1CD7-4B17-4909-8C19-468C4A879D7D}" destId="{AB1C8E4D-F2BC-437A-BC5C-A2069C9EA07C}" srcOrd="2" destOrd="0" presId="urn:microsoft.com/office/officeart/2008/layout/TitlePictureLineup"/>
    <dgm:cxn modelId="{9FCF4CC2-4767-4602-BFB7-22668DE7F97D}" type="presParOf" srcId="{38CF1CD7-4B17-4909-8C19-468C4A879D7D}" destId="{D4B2FB69-0002-4864-AE25-4F7F2E23062D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A07A15-B484-41D4-AF70-BD8A22380E84}">
      <dsp:nvSpPr>
        <dsp:cNvPr id="0" name=""/>
        <dsp:cNvSpPr/>
      </dsp:nvSpPr>
      <dsp:spPr>
        <a:xfrm>
          <a:off x="813465" y="451412"/>
          <a:ext cx="0" cy="4042951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1EC011C-4078-4003-81E4-4B40DD4293ED}">
      <dsp:nvSpPr>
        <dsp:cNvPr id="0" name=""/>
        <dsp:cNvSpPr/>
      </dsp:nvSpPr>
      <dsp:spPr>
        <a:xfrm>
          <a:off x="819451" y="495211"/>
          <a:ext cx="2339004" cy="2001260"/>
        </a:xfrm>
        <a:prstGeom prst="rect">
          <a:avLst/>
        </a:prstGeom>
        <a:blipFill dpi="0"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96CCFC9-4EE3-4782-93EE-1A944A6251BA}">
      <dsp:nvSpPr>
        <dsp:cNvPr id="0" name=""/>
        <dsp:cNvSpPr/>
      </dsp:nvSpPr>
      <dsp:spPr>
        <a:xfrm>
          <a:off x="925769" y="2405505"/>
          <a:ext cx="2126367" cy="2088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400" kern="1200" dirty="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rPr>
            <a:t>1. </a:t>
          </a:r>
          <a:r>
            <a:rPr lang="ko-KR" altLang="en-US" sz="2400" kern="1200" dirty="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rPr>
            <a:t>난이도</a:t>
          </a:r>
          <a:endParaRPr lang="ko-KR" altLang="en-US" sz="1800" kern="1200" dirty="0">
            <a:latin typeface="둥근모꼴" panose="020B0500000000000000" pitchFamily="34" charset="-127"/>
            <a:ea typeface="둥근모꼴" panose="020B0500000000000000" pitchFamily="34" charset="-127"/>
            <a:cs typeface="둥근모꼴" panose="020B0500000000000000" pitchFamily="34" charset="-127"/>
          </a:endParaRPr>
        </a:p>
        <a:p>
          <a:pPr marL="285750" lvl="1" indent="-285750" algn="l" defTabSz="1600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altLang="ko-KR" sz="3600" kern="1200" dirty="0">
            <a:latin typeface="둥근모꼴" panose="020B0500000000000000" pitchFamily="34" charset="-127"/>
            <a:ea typeface="둥근모꼴" panose="020B0500000000000000" pitchFamily="34" charset="-127"/>
            <a:cs typeface="둥근모꼴" panose="020B0500000000000000" pitchFamily="34" charset="-127"/>
          </a:endParaRPr>
        </a:p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400" kern="1200" dirty="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rPr>
            <a:t>2. </a:t>
          </a:r>
          <a:r>
            <a:rPr lang="ko-KR" altLang="en-US" sz="2400" kern="1200" dirty="0" err="1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rPr>
            <a:t>한줄요약</a:t>
          </a:r>
          <a:endParaRPr lang="en-US" altLang="ko-KR" sz="3600" kern="1200" dirty="0">
            <a:latin typeface="둥근모꼴" panose="020B0500000000000000" pitchFamily="34" charset="-127"/>
            <a:ea typeface="둥근모꼴" panose="020B0500000000000000" pitchFamily="34" charset="-127"/>
            <a:cs typeface="둥근모꼴" panose="020B0500000000000000" pitchFamily="34" charset="-127"/>
          </a:endParaRPr>
        </a:p>
        <a:p>
          <a:pPr marL="171450" lvl="1" indent="-171450" algn="ctr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rPr>
            <a:t>개구리를 집으로 데려오기</a:t>
          </a:r>
          <a:endParaRPr lang="en-US" altLang="ko-KR" sz="1800" kern="1200" dirty="0">
            <a:latin typeface="둥근모꼴" panose="020B0500000000000000" pitchFamily="34" charset="-127"/>
            <a:ea typeface="둥근모꼴" panose="020B0500000000000000" pitchFamily="34" charset="-127"/>
            <a:cs typeface="둥근모꼴" panose="020B0500000000000000" pitchFamily="34" charset="-127"/>
          </a:endParaRPr>
        </a:p>
        <a:p>
          <a:pPr marL="171450" lvl="1" indent="-171450" algn="ctr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altLang="ko-KR" sz="1800" kern="1200" dirty="0">
            <a:latin typeface="둥근모꼴" panose="020B0500000000000000" pitchFamily="34" charset="-127"/>
            <a:ea typeface="둥근모꼴" panose="020B0500000000000000" pitchFamily="34" charset="-127"/>
            <a:cs typeface="둥근모꼴" panose="020B0500000000000000" pitchFamily="34" charset="-127"/>
          </a:endParaRPr>
        </a:p>
      </dsp:txBody>
      <dsp:txXfrm>
        <a:off x="925769" y="2405505"/>
        <a:ext cx="2126367" cy="2088858"/>
      </dsp:txXfrm>
    </dsp:sp>
    <dsp:sp modelId="{AFC9DFDC-EBA3-4877-AE80-F1883FF4B648}">
      <dsp:nvSpPr>
        <dsp:cNvPr id="0" name=""/>
        <dsp:cNvSpPr/>
      </dsp:nvSpPr>
      <dsp:spPr>
        <a:xfrm>
          <a:off x="813465" y="2195"/>
          <a:ext cx="2246083" cy="44921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kern="1200" dirty="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rPr>
            <a:t>Cross Road</a:t>
          </a:r>
          <a:endParaRPr lang="ko-KR" altLang="en-US" sz="2200" kern="1200" dirty="0">
            <a:latin typeface="둥근모꼴" panose="020B0500000000000000" pitchFamily="34" charset="-127"/>
            <a:ea typeface="둥근모꼴" panose="020B0500000000000000" pitchFamily="34" charset="-127"/>
            <a:cs typeface="둥근모꼴" panose="020B0500000000000000" pitchFamily="34" charset="-127"/>
          </a:endParaRPr>
        </a:p>
      </dsp:txBody>
      <dsp:txXfrm>
        <a:off x="813465" y="2195"/>
        <a:ext cx="2246083" cy="449216"/>
      </dsp:txXfrm>
    </dsp:sp>
    <dsp:sp modelId="{849248A7-9BF1-49F2-9837-2CD9F3C514A8}">
      <dsp:nvSpPr>
        <dsp:cNvPr id="0" name=""/>
        <dsp:cNvSpPr/>
      </dsp:nvSpPr>
      <dsp:spPr>
        <a:xfrm>
          <a:off x="3489454" y="451412"/>
          <a:ext cx="0" cy="4042951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E493301-91B6-442D-91D0-1E51225C0C3F}">
      <dsp:nvSpPr>
        <dsp:cNvPr id="0" name=""/>
        <dsp:cNvSpPr/>
      </dsp:nvSpPr>
      <dsp:spPr>
        <a:xfrm>
          <a:off x="3601758" y="495429"/>
          <a:ext cx="2126367" cy="2000824"/>
        </a:xfrm>
        <a:prstGeom prst="rect">
          <a:avLst/>
        </a:prstGeom>
        <a:blipFill dpi="0" rotWithShape="1">
          <a:blip xmlns:r="http://schemas.openxmlformats.org/officeDocument/2006/relationships"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1C8E4D-F2BC-437A-BC5C-A2069C9EA07C}">
      <dsp:nvSpPr>
        <dsp:cNvPr id="0" name=""/>
        <dsp:cNvSpPr/>
      </dsp:nvSpPr>
      <dsp:spPr>
        <a:xfrm>
          <a:off x="3516906" y="2405505"/>
          <a:ext cx="2296073" cy="2088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400" kern="1200" dirty="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rPr>
            <a:t>1. </a:t>
          </a:r>
          <a:r>
            <a:rPr lang="ko-KR" altLang="en-US" sz="2400" kern="1200" dirty="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rPr>
            <a:t>난이도</a:t>
          </a:r>
        </a:p>
        <a:p>
          <a:pPr marL="285750" lvl="1" indent="-285750" algn="l" defTabSz="1600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altLang="ko-KR" sz="3600" kern="1200" dirty="0">
            <a:latin typeface="둥근모꼴" panose="020B0500000000000000" pitchFamily="34" charset="-127"/>
            <a:ea typeface="둥근모꼴" panose="020B0500000000000000" pitchFamily="34" charset="-127"/>
            <a:cs typeface="둥근모꼴" panose="020B0500000000000000" pitchFamily="34" charset="-127"/>
          </a:endParaRPr>
        </a:p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400" kern="1200" dirty="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rPr>
            <a:t>2. </a:t>
          </a:r>
          <a:r>
            <a:rPr lang="ko-KR" altLang="en-US" sz="2400" kern="1200" dirty="0" err="1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rPr>
            <a:t>한줄요약</a:t>
          </a:r>
          <a:endParaRPr lang="en-US" altLang="ko-KR" sz="2400" kern="1200" dirty="0">
            <a:latin typeface="둥근모꼴" panose="020B0500000000000000" pitchFamily="34" charset="-127"/>
            <a:ea typeface="둥근모꼴" panose="020B0500000000000000" pitchFamily="34" charset="-127"/>
            <a:cs typeface="둥근모꼴" panose="020B0500000000000000" pitchFamily="34" charset="-127"/>
          </a:endParaRPr>
        </a:p>
        <a:p>
          <a:pPr marL="171450" lvl="1" indent="-171450" algn="ctr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b="0" i="0" kern="1200" dirty="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rPr>
            <a:t>사방에서 날아오는 총알 피하기</a:t>
          </a:r>
          <a:endParaRPr lang="ko-KR" altLang="en-US" sz="1800" kern="1200" dirty="0">
            <a:latin typeface="둥근모꼴" panose="020B0500000000000000" pitchFamily="34" charset="-127"/>
            <a:ea typeface="둥근모꼴" panose="020B0500000000000000" pitchFamily="34" charset="-127"/>
            <a:cs typeface="둥근모꼴" panose="020B0500000000000000" pitchFamily="34" charset="-127"/>
          </a:endParaRPr>
        </a:p>
      </dsp:txBody>
      <dsp:txXfrm>
        <a:off x="3516906" y="2405505"/>
        <a:ext cx="2296073" cy="2088858"/>
      </dsp:txXfrm>
    </dsp:sp>
    <dsp:sp modelId="{D4B2FB69-0002-4864-AE25-4F7F2E23062D}">
      <dsp:nvSpPr>
        <dsp:cNvPr id="0" name=""/>
        <dsp:cNvSpPr/>
      </dsp:nvSpPr>
      <dsp:spPr>
        <a:xfrm>
          <a:off x="3489454" y="2195"/>
          <a:ext cx="2246083" cy="44921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kern="1200" dirty="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rPr>
            <a:t>Evade Bullet</a:t>
          </a:r>
          <a:endParaRPr lang="ko-KR" altLang="en-US" sz="2200" kern="1200" dirty="0">
            <a:latin typeface="둥근모꼴" panose="020B0500000000000000" pitchFamily="34" charset="-127"/>
            <a:ea typeface="둥근모꼴" panose="020B0500000000000000" pitchFamily="34" charset="-127"/>
            <a:cs typeface="둥근모꼴" panose="020B0500000000000000" pitchFamily="34" charset="-127"/>
          </a:endParaRPr>
        </a:p>
      </dsp:txBody>
      <dsp:txXfrm>
        <a:off x="3489454" y="2195"/>
        <a:ext cx="2246083" cy="4492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D10901-A50E-4E5D-906E-A0E20544F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63A9700-B1F6-4C0A-BF9A-3591E67A20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994E6D-B263-4472-B3EC-BC42A72D9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322A79-17FC-406B-B521-41EFA715F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7CD3D7-EDF5-4118-BAEB-B38FBBB2D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558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BD1500-B931-4291-B477-E237E0CD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FA29DD-3ADF-49EF-ADFD-7EC8545471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5E3B2B-BE37-42DD-BC91-55E6ED22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31C3AE-B824-43FD-836B-12FA53E11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4CD091-B7BB-4BAD-A5FC-CF2141003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43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39AEE1-3ACA-46D8-8986-B945A35F3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0D8AB7-3A8E-4FAE-AE0F-BAE05DE5E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ACB00A-0216-4902-BF61-044E27CA2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3EA41-D857-4637-822B-9FD944592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ACF4FC-BB58-41C1-96A5-686EA0F90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974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D39C2-816C-4A3D-B757-C1534F86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CAE1C6-3879-4284-ABC4-1A86BF932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C686AF-E5CB-4460-A209-F5A9A108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CBBD5C-E5B7-404F-B667-16F05F196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B0CC21-9231-4377-B18F-5CB0591D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613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4DAD2-EE08-440B-A395-52F79E891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0FDF9F-42E6-404C-ACE3-7E8049695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374812-440E-4EB1-B191-52CF8F0AC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8C77BC-7683-4606-A808-DEDFAC2F9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49D518-D5A9-4917-AB5A-F749EF1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696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E70954-83CF-4878-8C42-5E4F706F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521799-CFBE-4758-BD4F-2372514D70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58A98F-CBEB-4EB8-8385-151E21994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C2D160-D835-4206-A07D-55758DF98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A39C92-161F-4EC4-A29F-9130C1463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0B351-B25C-4DB6-86AD-B162904E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495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8064DA-39D3-4E12-AA69-83D0C5C34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578F3-99DF-4BEE-88CE-9BA3A1752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A6521E-AB0D-41EE-A2EF-6902BBD495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4DAE21-DC0A-41EC-9590-6BF34A6947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E54CD8C-292D-43A9-928C-B1B6F1475F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EF0B32-A701-4BCF-9BD9-388E1D4D7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2426897-4FB5-4978-BA74-E02A48D2A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EF51D0D-62A7-4224-A061-D1C5C4C7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389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9B5EBB-3A4E-4214-9374-D5058218E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884714-F82D-4C10-8A24-8DDF5F8F1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D9A14C-BCD5-486C-9CE2-A4659E519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E8330C-157E-4662-AEDC-630814FE2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003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91782C-3364-47D9-96DE-9585BD1E4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736248-F288-4B11-BE63-AD2C8236A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7A5953-0F67-4F6F-B108-B3B56424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872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166C9A-C8B6-4ED6-B571-82DE33977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7F93A9-A9A1-4694-80F9-00161F60A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539D83-4891-46CC-956D-1F08DEF04F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F64013-AF0A-4121-AE94-89B1891D7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4BC43A-6595-45DC-94E4-9CC94E74D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ACA9B5-1362-48B4-B1AD-C44595C42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237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E9116-5B17-430C-B2F5-6B67ED9A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6C54D8-7861-44CB-95B4-E94B00EB83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4314BE-727F-437A-916A-89D53762A3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B38B5B-3673-40D1-9D86-BA7B62A57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16AFFF-8F5F-42A1-AC65-FD63F1C63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F181A7-8624-4D4E-8A9D-9BD3EA5B3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667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E3F93C-0561-488A-B221-B2CC4D5D1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1D947F-0174-43BB-91B1-3325444B8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FD4417-4215-41C6-9EDE-43226F91F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F287E6-343F-44AF-9998-ADBF016BA9F2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DC306E-52D4-4F21-9E66-09CE98DE6F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F5531-C92F-4AB0-A4D2-C71B999C6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798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7.png"/><Relationship Id="rId2" Type="http://schemas.openxmlformats.org/officeDocument/2006/relationships/image" Target="../media/image27.png"/><Relationship Id="rId16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33.png"/><Relationship Id="rId5" Type="http://schemas.openxmlformats.org/officeDocument/2006/relationships/image" Target="../media/image41.png"/><Relationship Id="rId15" Type="http://schemas.openxmlformats.org/officeDocument/2006/relationships/image" Target="../media/image53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4.png"/><Relationship Id="rId7" Type="http://schemas.openxmlformats.org/officeDocument/2006/relationships/image" Target="../media/image6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4.png"/><Relationship Id="rId7" Type="http://schemas.openxmlformats.org/officeDocument/2006/relationships/image" Target="../media/image8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6.png"/><Relationship Id="rId21" Type="http://schemas.openxmlformats.org/officeDocument/2006/relationships/image" Target="../media/image101.png"/><Relationship Id="rId42" Type="http://schemas.openxmlformats.org/officeDocument/2006/relationships/image" Target="../media/image122.png"/><Relationship Id="rId47" Type="http://schemas.openxmlformats.org/officeDocument/2006/relationships/image" Target="../media/image22.png"/><Relationship Id="rId63" Type="http://schemas.openxmlformats.org/officeDocument/2006/relationships/image" Target="../media/image138.png"/><Relationship Id="rId68" Type="http://schemas.openxmlformats.org/officeDocument/2006/relationships/image" Target="../media/image14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6" Type="http://schemas.openxmlformats.org/officeDocument/2006/relationships/image" Target="../media/image96.png"/><Relationship Id="rId29" Type="http://schemas.openxmlformats.org/officeDocument/2006/relationships/image" Target="../media/image109.png"/><Relationship Id="rId11" Type="http://schemas.openxmlformats.org/officeDocument/2006/relationships/image" Target="../media/image91.png"/><Relationship Id="rId24" Type="http://schemas.openxmlformats.org/officeDocument/2006/relationships/image" Target="../media/image104.png"/><Relationship Id="rId32" Type="http://schemas.openxmlformats.org/officeDocument/2006/relationships/image" Target="../media/image112.png"/><Relationship Id="rId37" Type="http://schemas.openxmlformats.org/officeDocument/2006/relationships/image" Target="../media/image117.png"/><Relationship Id="rId40" Type="http://schemas.openxmlformats.org/officeDocument/2006/relationships/image" Target="../media/image120.png"/><Relationship Id="rId45" Type="http://schemas.openxmlformats.org/officeDocument/2006/relationships/image" Target="../media/image125.png"/><Relationship Id="rId53" Type="http://schemas.openxmlformats.org/officeDocument/2006/relationships/image" Target="../media/image132.png"/><Relationship Id="rId58" Type="http://schemas.openxmlformats.org/officeDocument/2006/relationships/image" Target="../media/image136.png"/><Relationship Id="rId66" Type="http://schemas.openxmlformats.org/officeDocument/2006/relationships/image" Target="../media/image141.png"/><Relationship Id="rId5" Type="http://schemas.openxmlformats.org/officeDocument/2006/relationships/image" Target="../media/image85.png"/><Relationship Id="rId61" Type="http://schemas.openxmlformats.org/officeDocument/2006/relationships/image" Target="../media/image137.png"/><Relationship Id="rId19" Type="http://schemas.openxmlformats.org/officeDocument/2006/relationships/image" Target="../media/image99.png"/><Relationship Id="rId14" Type="http://schemas.openxmlformats.org/officeDocument/2006/relationships/image" Target="../media/image94.png"/><Relationship Id="rId22" Type="http://schemas.openxmlformats.org/officeDocument/2006/relationships/image" Target="../media/image102.png"/><Relationship Id="rId27" Type="http://schemas.openxmlformats.org/officeDocument/2006/relationships/image" Target="../media/image107.png"/><Relationship Id="rId30" Type="http://schemas.openxmlformats.org/officeDocument/2006/relationships/image" Target="../media/image110.png"/><Relationship Id="rId35" Type="http://schemas.openxmlformats.org/officeDocument/2006/relationships/image" Target="../media/image115.png"/><Relationship Id="rId43" Type="http://schemas.openxmlformats.org/officeDocument/2006/relationships/image" Target="../media/image123.png"/><Relationship Id="rId48" Type="http://schemas.openxmlformats.org/officeDocument/2006/relationships/image" Target="../media/image127.png"/><Relationship Id="rId56" Type="http://schemas.openxmlformats.org/officeDocument/2006/relationships/image" Target="../media/image135.png"/><Relationship Id="rId64" Type="http://schemas.openxmlformats.org/officeDocument/2006/relationships/image" Target="../media/image139.png"/><Relationship Id="rId69" Type="http://schemas.openxmlformats.org/officeDocument/2006/relationships/image" Target="../media/image144.png"/><Relationship Id="rId8" Type="http://schemas.openxmlformats.org/officeDocument/2006/relationships/image" Target="../media/image88.png"/><Relationship Id="rId51" Type="http://schemas.openxmlformats.org/officeDocument/2006/relationships/image" Target="../media/image130.png"/><Relationship Id="rId3" Type="http://schemas.openxmlformats.org/officeDocument/2006/relationships/image" Target="../media/image83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5" Type="http://schemas.openxmlformats.org/officeDocument/2006/relationships/image" Target="../media/image105.png"/><Relationship Id="rId33" Type="http://schemas.openxmlformats.org/officeDocument/2006/relationships/image" Target="../media/image113.png"/><Relationship Id="rId38" Type="http://schemas.openxmlformats.org/officeDocument/2006/relationships/image" Target="../media/image118.png"/><Relationship Id="rId46" Type="http://schemas.openxmlformats.org/officeDocument/2006/relationships/image" Target="../media/image126.png"/><Relationship Id="rId59" Type="http://schemas.openxmlformats.org/officeDocument/2006/relationships/image" Target="../media/image24.png"/><Relationship Id="rId67" Type="http://schemas.openxmlformats.org/officeDocument/2006/relationships/image" Target="../media/image142.png"/><Relationship Id="rId20" Type="http://schemas.openxmlformats.org/officeDocument/2006/relationships/image" Target="../media/image100.png"/><Relationship Id="rId41" Type="http://schemas.openxmlformats.org/officeDocument/2006/relationships/image" Target="../media/image121.png"/><Relationship Id="rId54" Type="http://schemas.openxmlformats.org/officeDocument/2006/relationships/image" Target="../media/image133.png"/><Relationship Id="rId62" Type="http://schemas.openxmlformats.org/officeDocument/2006/relationships/image" Target="../media/image26.png"/><Relationship Id="rId7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5" Type="http://schemas.openxmlformats.org/officeDocument/2006/relationships/image" Target="../media/image95.png"/><Relationship Id="rId23" Type="http://schemas.openxmlformats.org/officeDocument/2006/relationships/image" Target="../media/image103.png"/><Relationship Id="rId28" Type="http://schemas.openxmlformats.org/officeDocument/2006/relationships/image" Target="../media/image108.png"/><Relationship Id="rId36" Type="http://schemas.openxmlformats.org/officeDocument/2006/relationships/image" Target="../media/image116.png"/><Relationship Id="rId49" Type="http://schemas.openxmlformats.org/officeDocument/2006/relationships/image" Target="../media/image128.png"/><Relationship Id="rId57" Type="http://schemas.openxmlformats.org/officeDocument/2006/relationships/image" Target="../media/image23.png"/><Relationship Id="rId10" Type="http://schemas.openxmlformats.org/officeDocument/2006/relationships/image" Target="../media/image90.png"/><Relationship Id="rId31" Type="http://schemas.openxmlformats.org/officeDocument/2006/relationships/image" Target="../media/image111.png"/><Relationship Id="rId44" Type="http://schemas.openxmlformats.org/officeDocument/2006/relationships/image" Target="../media/image124.png"/><Relationship Id="rId52" Type="http://schemas.openxmlformats.org/officeDocument/2006/relationships/image" Target="../media/image131.png"/><Relationship Id="rId60" Type="http://schemas.openxmlformats.org/officeDocument/2006/relationships/image" Target="../media/image25.png"/><Relationship Id="rId65" Type="http://schemas.openxmlformats.org/officeDocument/2006/relationships/image" Target="../media/image14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39" Type="http://schemas.openxmlformats.org/officeDocument/2006/relationships/image" Target="../media/image119.png"/><Relationship Id="rId34" Type="http://schemas.openxmlformats.org/officeDocument/2006/relationships/image" Target="../media/image114.png"/><Relationship Id="rId50" Type="http://schemas.openxmlformats.org/officeDocument/2006/relationships/image" Target="../media/image129.png"/><Relationship Id="rId55" Type="http://schemas.openxmlformats.org/officeDocument/2006/relationships/image" Target="../media/image1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microsoft.com/office/2007/relationships/diagramDrawing" Target="../diagrams/drawing1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29.png"/><Relationship Id="rId10" Type="http://schemas.openxmlformats.org/officeDocument/2006/relationships/diagramQuickStyle" Target="../diagrams/quickStyle1.xml"/><Relationship Id="rId4" Type="http://schemas.microsoft.com/office/2007/relationships/hdphoto" Target="../media/hdphoto1.wdp"/><Relationship Id="rId9" Type="http://schemas.openxmlformats.org/officeDocument/2006/relationships/diagramLayout" Target="../diagrams/layout1.xml"/><Relationship Id="rId1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1.bin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1.bin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33.png"/><Relationship Id="rId5" Type="http://schemas.openxmlformats.org/officeDocument/2006/relationships/image" Target="../media/image41.png"/><Relationship Id="rId15" Type="http://schemas.openxmlformats.org/officeDocument/2006/relationships/image" Target="../media/image31.bin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5.png"/><Relationship Id="rId7" Type="http://schemas.openxmlformats.org/officeDocument/2006/relationships/image" Target="../media/image4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4.png"/><Relationship Id="rId7" Type="http://schemas.openxmlformats.org/officeDocument/2006/relationships/image" Target="../media/image5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2932961" y="1869977"/>
            <a:ext cx="6812280" cy="2480985"/>
            <a:chOff x="2842260" y="1511948"/>
            <a:chExt cx="6812280" cy="2480985"/>
          </a:xfrm>
        </p:grpSpPr>
        <p:sp>
          <p:nvSpPr>
            <p:cNvPr id="9" name="TextBox 8"/>
            <p:cNvSpPr txBox="1"/>
            <p:nvPr/>
          </p:nvSpPr>
          <p:spPr>
            <a:xfrm>
              <a:off x="4790379" y="2792604"/>
              <a:ext cx="2573141" cy="12003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7200" b="1" dirty="0">
                  <a:ln w="31750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76200" dir="3360000" algn="bl" rotWithShape="0">
                      <a:schemeClr val="tx2">
                        <a:lumMod val="75000"/>
                      </a:schemeClr>
                    </a:outerShdw>
                  </a:effectLst>
                  <a:latin typeface="둥근모꼴"/>
                  <a:ea typeface="둥근모꼴"/>
                  <a:cs typeface="둥근모꼴"/>
                </a:rPr>
                <a:t>SCO</a:t>
              </a:r>
              <a:r>
                <a:rPr lang="en-US" altLang="ko-KR" sz="7200" b="1" dirty="0">
                  <a:ln w="31750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dist="76200" dir="3360000" algn="bl" rotWithShape="0">
                      <a:schemeClr val="tx2">
                        <a:lumMod val="75000"/>
                      </a:schemeClr>
                    </a:outerShdw>
                  </a:effectLst>
                  <a:latin typeface="둥근모꼴"/>
                  <a:ea typeface="둥근모꼴"/>
                  <a:cs typeface="둥근모꼴"/>
                </a:rPr>
                <a:t>R</a:t>
              </a:r>
              <a:r>
                <a:rPr lang="en-US" altLang="ko-KR" sz="7200" b="1" dirty="0">
                  <a:ln w="31750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76200" dir="3360000" algn="bl" rotWithShape="0">
                      <a:schemeClr val="tx2">
                        <a:lumMod val="75000"/>
                      </a:schemeClr>
                    </a:outerShdw>
                  </a:effectLst>
                  <a:latin typeface="둥근모꼴"/>
                  <a:ea typeface="둥근모꼴"/>
                  <a:cs typeface="둥근모꼴"/>
                </a:rPr>
                <a:t>E</a:t>
              </a:r>
              <a:endParaRPr lang="ko-KR" altLang="en-US" sz="72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/>
                <a:ea typeface="둥근모꼴"/>
                <a:cs typeface="둥근모꼴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842260" y="1511948"/>
              <a:ext cx="6812280" cy="15531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9600" b="1" dirty="0">
                  <a:ln w="254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dist="63500" dir="3360000" algn="bl" rotWithShape="0">
                      <a:schemeClr val="tx2">
                        <a:lumMod val="75000"/>
                      </a:schemeClr>
                    </a:outerShdw>
                  </a:effectLst>
                  <a:latin typeface="둥근모꼴"/>
                  <a:ea typeface="둥근모꼴"/>
                  <a:cs typeface="둥근모꼴"/>
                </a:rPr>
                <a:t>당근</a:t>
              </a:r>
              <a:r>
                <a:rPr lang="ko-KR" altLang="en-US" sz="9600" b="1" dirty="0">
                  <a:ln w="254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D700"/>
                  </a:solidFill>
                  <a:effectLst>
                    <a:outerShdw dist="63500" dir="3360000" algn="bl" rotWithShape="0">
                      <a:schemeClr val="tx2">
                        <a:lumMod val="75000"/>
                      </a:schemeClr>
                    </a:outerShdw>
                  </a:effectLst>
                  <a:latin typeface="둥근모꼴"/>
                  <a:ea typeface="둥근모꼴"/>
                  <a:cs typeface="둥근모꼴"/>
                </a:rPr>
                <a:t>과</a:t>
              </a:r>
              <a:r>
                <a:rPr lang="ko-KR" altLang="en-US" sz="9600" b="1" dirty="0">
                  <a:ln w="254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dist="63500" dir="3360000" algn="bl" rotWithShape="0">
                      <a:schemeClr val="tx2">
                        <a:lumMod val="75000"/>
                      </a:schemeClr>
                    </a:outerShdw>
                  </a:effectLst>
                  <a:latin typeface="둥근모꼴"/>
                  <a:ea typeface="둥근모꼴"/>
                  <a:cs typeface="둥근모꼴"/>
                </a:rPr>
                <a:t> </a:t>
              </a:r>
              <a:r>
                <a:rPr lang="ko-KR" altLang="en-US" sz="9600" b="1" dirty="0">
                  <a:ln w="254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008000"/>
                  </a:solidFill>
                  <a:effectLst>
                    <a:outerShdw dist="63500" dir="3360000" algn="bl" rotWithShape="0">
                      <a:schemeClr val="tx2">
                        <a:lumMod val="75000"/>
                      </a:schemeClr>
                    </a:outerShdw>
                  </a:effectLst>
                  <a:latin typeface="둥근모꼴"/>
                  <a:ea typeface="둥근모꼴"/>
                  <a:cs typeface="둥근모꼴"/>
                </a:rPr>
                <a:t>채찍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884379" y="4821421"/>
            <a:ext cx="4423241" cy="584775"/>
            <a:chOff x="3884379" y="3948857"/>
            <a:chExt cx="4423241" cy="584775"/>
          </a:xfrm>
        </p:grpSpPr>
        <p:grpSp>
          <p:nvGrpSpPr>
            <p:cNvPr id="7" name="그룹 6"/>
            <p:cNvGrpSpPr/>
            <p:nvPr/>
          </p:nvGrpSpPr>
          <p:grpSpPr>
            <a:xfrm>
              <a:off x="3884379" y="4042801"/>
              <a:ext cx="4423241" cy="490267"/>
              <a:chOff x="3844038" y="3971083"/>
              <a:chExt cx="4423241" cy="490267"/>
            </a:xfrm>
          </p:grpSpPr>
          <p:pic>
            <p:nvPicPr>
              <p:cNvPr id="4" name="그림 3" descr="유리이(가) 표시된 사진  자동 생성된 설명"/>
              <p:cNvPicPr>
                <a:picLocks noChangeAspect="1"/>
              </p:cNvPicPr>
              <p:nvPr/>
            </p:nvPicPr>
            <p:blipFill rotWithShape="1"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44038" y="3971083"/>
                <a:ext cx="3356442" cy="490267"/>
              </a:xfrm>
              <a:prstGeom prst="rect">
                <a:avLst/>
              </a:prstGeom>
            </p:spPr>
          </p:pic>
          <p:pic>
            <p:nvPicPr>
              <p:cNvPr id="8" name="그림 7" descr="유리이(가) 표시된 사진  자동 생성된 설명"/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244352" y="3971083"/>
                <a:ext cx="3022927" cy="490267"/>
              </a:xfrm>
              <a:prstGeom prst="rect">
                <a:avLst/>
              </a:prstGeom>
            </p:spPr>
          </p:pic>
        </p:grpSp>
        <p:sp>
          <p:nvSpPr>
            <p:cNvPr id="10" name="이등변 삼각형 9"/>
            <p:cNvSpPr/>
            <p:nvPr/>
          </p:nvSpPr>
          <p:spPr>
            <a:xfrm rot="5400000">
              <a:off x="4188145" y="4135534"/>
              <a:ext cx="261657" cy="304800"/>
            </a:xfrm>
            <a:prstGeom prst="triangle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40880" y="3948857"/>
              <a:ext cx="3514340" cy="5741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en-US" altLang="ko-KR" sz="3200" b="0" spc="600" dirty="0">
                  <a:solidFill>
                    <a:srgbClr val="FFC000"/>
                  </a:solidFill>
                  <a:latin typeface="둥근모꼴"/>
                  <a:ea typeface="둥근모꼴"/>
                  <a:cs typeface="둥근모꼴"/>
                </a:rPr>
                <a:t>GAME START!</a:t>
              </a:r>
              <a:endParaRPr lang="ko-KR" altLang="en-US" sz="3200" b="0" spc="600" dirty="0">
                <a:solidFill>
                  <a:srgbClr val="FFC000"/>
                </a:solidFill>
                <a:latin typeface="둥근모꼴"/>
                <a:ea typeface="둥근모꼴"/>
                <a:cs typeface="둥근모꼴"/>
              </a:endParaRPr>
            </a:p>
          </p:txBody>
        </p:sp>
      </p:grpSp>
      <p:pic>
        <p:nvPicPr>
          <p:cNvPr id="16" name="그림 15" descr="그리기, 테이블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24735" y="3720635"/>
            <a:ext cx="657225" cy="150495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580536" y="3680855"/>
            <a:ext cx="704850" cy="1524000"/>
          </a:xfrm>
          <a:prstGeom prst="rect">
            <a:avLst/>
          </a:prstGeom>
        </p:spPr>
      </p:pic>
      <p:pic>
        <p:nvPicPr>
          <p:cNvPr id="20" name="그림 19" descr="그리기, 테이블이(가) 표시된 사진  자동 생성된 설명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036407" y="3747530"/>
            <a:ext cx="628650" cy="1457325"/>
          </a:xfrm>
          <a:prstGeom prst="rect">
            <a:avLst/>
          </a:prstGeom>
        </p:spPr>
      </p:pic>
      <p:pic>
        <p:nvPicPr>
          <p:cNvPr id="2" name="그림 1" descr="다른, 묶음, 행, 여러개이(가) 표시된 사진  자동 생성된 설명">
            <a:extLst>
              <a:ext uri="{FF2B5EF4-FFF2-40B4-BE49-F238E27FC236}">
                <a16:creationId xmlns:a16="http://schemas.microsoft.com/office/drawing/2014/main" id="{8211A9CA-1A69-C970-D514-B2C03C0DA46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44077" y="3720635"/>
            <a:ext cx="804334" cy="154093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D598E18-B2A2-A2AC-4BA0-8E8B2ED4601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4874" y="1116495"/>
            <a:ext cx="1014054" cy="39545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25A0D25-1D4F-733F-2ABE-A168976F2E3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4073" y="1050974"/>
            <a:ext cx="1512292" cy="52322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2210250-B264-686F-1845-4A42BFF37CF1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6055" y="1706606"/>
            <a:ext cx="657225" cy="696268"/>
          </a:xfrm>
          <a:prstGeom prst="rect">
            <a:avLst/>
          </a:prstGeom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ABA817A8-B12D-B1AE-549D-531BA37A37EE}"/>
              </a:ext>
            </a:extLst>
          </p:cNvPr>
          <p:cNvSpPr txBox="1"/>
          <p:nvPr/>
        </p:nvSpPr>
        <p:spPr>
          <a:xfrm>
            <a:off x="2455922" y="5568294"/>
            <a:ext cx="6213356" cy="361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  <a:sym typeface="210 디딤고딕 Light"/>
              </a:rPr>
              <a:t>[intel] Edge AI SW </a:t>
            </a:r>
            <a:r>
              <a:rPr lang="en-US" sz="2199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  <a:sym typeface="210 디딤고딕 Light"/>
              </a:rPr>
              <a:t>아카데미</a:t>
            </a:r>
            <a:r>
              <a:rPr lang="en-US" sz="2199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  <a:sym typeface="210 디딤고딕 Light"/>
              </a:rPr>
              <a:t> - 6기 : OOP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F8161D-50EE-BC4A-E003-708EFF2D0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9C138C-39CF-C5C2-81BE-4AE425364760}"/>
              </a:ext>
            </a:extLst>
          </p:cNvPr>
          <p:cNvSpPr txBox="1"/>
          <p:nvPr/>
        </p:nvSpPr>
        <p:spPr>
          <a:xfrm>
            <a:off x="7921623" y="668421"/>
            <a:ext cx="37338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Chapter 02</a:t>
            </a:r>
            <a:endParaRPr lang="ko-KR" alt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  <p:pic>
        <p:nvPicPr>
          <p:cNvPr id="6" name="그림 5" descr="피아노, 그리기이(가) 표시된 사진  자동 생성된 설명">
            <a:extLst>
              <a:ext uri="{FF2B5EF4-FFF2-40B4-BE49-F238E27FC236}">
                <a16:creationId xmlns:a16="http://schemas.microsoft.com/office/drawing/2014/main" id="{A6AFB7FE-5BD5-A88C-C458-632E8D9201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19285" flipH="1">
            <a:off x="7616383" y="1023324"/>
            <a:ext cx="252217" cy="44184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572961FE-7024-C003-7CFE-71F0B5655B95}"/>
              </a:ext>
            </a:extLst>
          </p:cNvPr>
          <p:cNvGrpSpPr/>
          <p:nvPr/>
        </p:nvGrpSpPr>
        <p:grpSpPr>
          <a:xfrm>
            <a:off x="1846052" y="1595849"/>
            <a:ext cx="8592072" cy="1390880"/>
            <a:chOff x="1463254" y="1748247"/>
            <a:chExt cx="8592072" cy="1374596"/>
          </a:xfrm>
          <a:solidFill>
            <a:srgbClr val="FFCF37"/>
          </a:solidFill>
        </p:grpSpPr>
        <p:pic>
          <p:nvPicPr>
            <p:cNvPr id="14" name="그림 13" descr="그리기이(가) 표시된 사진  자동 생성된 설명">
              <a:extLst>
                <a:ext uri="{FF2B5EF4-FFF2-40B4-BE49-F238E27FC236}">
                  <a16:creationId xmlns:a16="http://schemas.microsoft.com/office/drawing/2014/main" id="{41836195-4611-81B7-783D-55BB75F9C2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463254" y="1748248"/>
              <a:ext cx="5451895" cy="1374595"/>
            </a:xfrm>
            <a:prstGeom prst="rect">
              <a:avLst/>
            </a:prstGeom>
            <a:grpFill/>
          </p:spPr>
        </p:pic>
        <p:pic>
          <p:nvPicPr>
            <p:cNvPr id="15" name="그림 14" descr="그리기이(가) 표시된 사진  자동 생성된 설명">
              <a:extLst>
                <a:ext uri="{FF2B5EF4-FFF2-40B4-BE49-F238E27FC236}">
                  <a16:creationId xmlns:a16="http://schemas.microsoft.com/office/drawing/2014/main" id="{4EE68A73-9BCF-7E83-6280-3412D93D6E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683477" y="1748247"/>
              <a:ext cx="3371849" cy="1374595"/>
            </a:xfrm>
            <a:prstGeom prst="rect">
              <a:avLst/>
            </a:prstGeom>
            <a:grpFill/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AA70A13-20AD-DC5F-3B28-F705ED169CAB}"/>
              </a:ext>
            </a:extLst>
          </p:cNvPr>
          <p:cNvGrpSpPr/>
          <p:nvPr/>
        </p:nvGrpSpPr>
        <p:grpSpPr>
          <a:xfrm>
            <a:off x="1846052" y="3129374"/>
            <a:ext cx="8592072" cy="1290228"/>
            <a:chOff x="1463254" y="1748247"/>
            <a:chExt cx="8499895" cy="1374596"/>
          </a:xfrm>
          <a:solidFill>
            <a:srgbClr val="FFCF37"/>
          </a:solidFill>
        </p:grpSpPr>
        <p:pic>
          <p:nvPicPr>
            <p:cNvPr id="19" name="그림 18" descr="그리기이(가) 표시된 사진  자동 생성된 설명">
              <a:extLst>
                <a:ext uri="{FF2B5EF4-FFF2-40B4-BE49-F238E27FC236}">
                  <a16:creationId xmlns:a16="http://schemas.microsoft.com/office/drawing/2014/main" id="{D80C84A3-91DB-AE2A-A191-60CECB3D0B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463254" y="1748248"/>
              <a:ext cx="5451895" cy="1374595"/>
            </a:xfrm>
            <a:prstGeom prst="rect">
              <a:avLst/>
            </a:prstGeom>
            <a:grpFill/>
          </p:spPr>
        </p:pic>
        <p:pic>
          <p:nvPicPr>
            <p:cNvPr id="20" name="그림 19" descr="그리기이(가) 표시된 사진  자동 생성된 설명">
              <a:extLst>
                <a:ext uri="{FF2B5EF4-FFF2-40B4-BE49-F238E27FC236}">
                  <a16:creationId xmlns:a16="http://schemas.microsoft.com/office/drawing/2014/main" id="{DD5DCE72-4310-3784-B9D8-083E65EDFD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591300" y="1748247"/>
              <a:ext cx="3371849" cy="1374595"/>
            </a:xfrm>
            <a:prstGeom prst="rect">
              <a:avLst/>
            </a:prstGeom>
            <a:grpFill/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6C95959-F6CE-5A79-2770-19AA432727CB}"/>
              </a:ext>
            </a:extLst>
          </p:cNvPr>
          <p:cNvGrpSpPr/>
          <p:nvPr/>
        </p:nvGrpSpPr>
        <p:grpSpPr>
          <a:xfrm>
            <a:off x="1846052" y="4626561"/>
            <a:ext cx="8592072" cy="1290228"/>
            <a:chOff x="1463254" y="1748247"/>
            <a:chExt cx="8499895" cy="1374596"/>
          </a:xfrm>
          <a:solidFill>
            <a:srgbClr val="FFCF37"/>
          </a:solidFill>
        </p:grpSpPr>
        <p:pic>
          <p:nvPicPr>
            <p:cNvPr id="22" name="그림 21" descr="그리기이(가) 표시된 사진  자동 생성된 설명">
              <a:extLst>
                <a:ext uri="{FF2B5EF4-FFF2-40B4-BE49-F238E27FC236}">
                  <a16:creationId xmlns:a16="http://schemas.microsoft.com/office/drawing/2014/main" id="{C3C501A3-CD33-D22A-AA2D-60E4A5C485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463254" y="1748248"/>
              <a:ext cx="5451895" cy="1374595"/>
            </a:xfrm>
            <a:prstGeom prst="rect">
              <a:avLst/>
            </a:prstGeom>
            <a:grpFill/>
          </p:spPr>
        </p:pic>
        <p:pic>
          <p:nvPicPr>
            <p:cNvPr id="23" name="그림 22" descr="그리기이(가) 표시된 사진  자동 생성된 설명">
              <a:extLst>
                <a:ext uri="{FF2B5EF4-FFF2-40B4-BE49-F238E27FC236}">
                  <a16:creationId xmlns:a16="http://schemas.microsoft.com/office/drawing/2014/main" id="{F5FCDF90-394D-78AC-D7F6-C01D71910D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591300" y="1748247"/>
              <a:ext cx="3371849" cy="1374595"/>
            </a:xfrm>
            <a:prstGeom prst="rect">
              <a:avLst/>
            </a:prstGeom>
            <a:grpFill/>
          </p:spPr>
        </p:pic>
      </p:grpSp>
      <p:pic>
        <p:nvPicPr>
          <p:cNvPr id="24" name="그림 23" descr="장난감이(가) 표시된 사진  자동 생성된 설명">
            <a:extLst>
              <a:ext uri="{FF2B5EF4-FFF2-40B4-BE49-F238E27FC236}">
                <a16:creationId xmlns:a16="http://schemas.microsoft.com/office/drawing/2014/main" id="{1E507D38-6A68-4E3A-0F1A-6448A45179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105025" y="1812337"/>
            <a:ext cx="857250" cy="857250"/>
          </a:xfrm>
          <a:prstGeom prst="rect">
            <a:avLst/>
          </a:prstGeom>
        </p:spPr>
      </p:pic>
      <p:pic>
        <p:nvPicPr>
          <p:cNvPr id="25" name="그림 24" descr="모니터, 표지판, 그리기이(가) 표시된 사진  자동 생성된 설명">
            <a:extLst>
              <a:ext uri="{FF2B5EF4-FFF2-40B4-BE49-F238E27FC236}">
                <a16:creationId xmlns:a16="http://schemas.microsoft.com/office/drawing/2014/main" id="{99AE4E00-9E1D-6C1F-6B05-4851A036A57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8009" y="3429000"/>
            <a:ext cx="928687" cy="715007"/>
          </a:xfrm>
          <a:prstGeom prst="rect">
            <a:avLst/>
          </a:prstGeom>
        </p:spPr>
      </p:pic>
      <p:pic>
        <p:nvPicPr>
          <p:cNvPr id="26" name="그림 25" descr="그리기이(가) 표시된 사진  자동 생성된 설명">
            <a:extLst>
              <a:ext uri="{FF2B5EF4-FFF2-40B4-BE49-F238E27FC236}">
                <a16:creationId xmlns:a16="http://schemas.microsoft.com/office/drawing/2014/main" id="{C7CD355E-2562-180D-22ED-24015E052E7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0737" y="4857336"/>
            <a:ext cx="810039" cy="81003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EFFA8A9-96FD-9EE4-A00D-F656BF8C2F7F}"/>
              </a:ext>
            </a:extLst>
          </p:cNvPr>
          <p:cNvSpPr txBox="1"/>
          <p:nvPr/>
        </p:nvSpPr>
        <p:spPr>
          <a:xfrm>
            <a:off x="3043237" y="1729854"/>
            <a:ext cx="21530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spc="300" dirty="0">
                <a:ln w="12700">
                  <a:solidFill>
                    <a:schemeClr val="tx1"/>
                  </a:solidFill>
                  <a:prstDash val="solid"/>
                </a:ln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시작방법</a:t>
            </a:r>
            <a:endParaRPr lang="ko-KR" altLang="en-US" sz="2400" b="0" spc="300" dirty="0">
              <a:ln w="12700">
                <a:solidFill>
                  <a:schemeClr val="tx1"/>
                </a:solidFill>
                <a:prstDash val="solid"/>
              </a:ln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735EA2D-0125-EA17-69C0-9C036E3D66AC}"/>
              </a:ext>
            </a:extLst>
          </p:cNvPr>
          <p:cNvSpPr/>
          <p:nvPr/>
        </p:nvSpPr>
        <p:spPr>
          <a:xfrm>
            <a:off x="4712685" y="1598667"/>
            <a:ext cx="557212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1">
              <a:spcAft>
                <a:spcPts val="800"/>
              </a:spcAft>
              <a:tabLst>
                <a:tab pos="457200" algn="l"/>
              </a:tabLst>
            </a:pPr>
            <a:r>
              <a:rPr lang="ko-KR" altLang="en-US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☞ </a:t>
            </a:r>
            <a:r>
              <a:rPr lang="ko-KR" altLang="ko-KR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시작 화면에서</a:t>
            </a:r>
            <a:r>
              <a:rPr lang="en-US" altLang="ko-KR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SW 1(Key 5) </a:t>
            </a:r>
            <a:r>
              <a:rPr lang="ko-KR" altLang="ko-KR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입력 시</a:t>
            </a:r>
            <a:endParaRPr lang="en-US" altLang="ko-KR" sz="1600" kern="100" dirty="0">
              <a:effectLst/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lvl="0" algn="just" latinLnBrk="1">
              <a:spcAft>
                <a:spcPts val="800"/>
              </a:spcAft>
              <a:tabLst>
                <a:tab pos="457200" algn="l"/>
              </a:tabLst>
            </a:pPr>
            <a:r>
              <a:rPr lang="en-US" altLang="ko-KR" sz="1600" kern="100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  </a:t>
            </a:r>
            <a:r>
              <a:rPr lang="ko-KR" altLang="ko-KR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게임 선택 화면으로 </a:t>
            </a:r>
            <a:r>
              <a:rPr lang="ko-KR" altLang="ko-KR" sz="1600" kern="100" dirty="0" err="1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넘어감</a:t>
            </a:r>
            <a:endParaRPr lang="en-US" altLang="ko-KR" sz="1600" kern="100" dirty="0">
              <a:effectLst/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just">
              <a:spcAft>
                <a:spcPts val="800"/>
              </a:spcAft>
              <a:tabLst>
                <a:tab pos="457200" algn="l"/>
              </a:tabLst>
            </a:pPr>
            <a:r>
              <a:rPr lang="ko-KR" altLang="en-US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☞ </a:t>
            </a:r>
            <a:r>
              <a:rPr lang="ko-KR" altLang="en-US" sz="1600" kern="100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상하 </a:t>
            </a:r>
            <a:r>
              <a:rPr lang="ko-KR" altLang="ko-KR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키를 이용해서 </a:t>
            </a:r>
            <a:r>
              <a:rPr lang="en-US" altLang="ko-KR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‘2. </a:t>
            </a:r>
            <a:r>
              <a:rPr lang="en-US" altLang="ko-KR" sz="1600" kern="100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Evade</a:t>
            </a:r>
            <a:r>
              <a:rPr lang="ko-KR" altLang="en-US" sz="1600" kern="100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</a:t>
            </a:r>
            <a:r>
              <a:rPr lang="en-US" altLang="ko-KR" sz="1600" kern="100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Bullet’</a:t>
            </a:r>
            <a:r>
              <a:rPr lang="ko-KR" altLang="ko-KR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게임 선택</a:t>
            </a:r>
            <a:r>
              <a:rPr lang="en-US" altLang="ko-KR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.</a:t>
            </a:r>
          </a:p>
          <a:p>
            <a:pPr algn="just">
              <a:spcAft>
                <a:spcPts val="800"/>
              </a:spcAft>
              <a:tabLst>
                <a:tab pos="457200" algn="l"/>
              </a:tabLst>
            </a:pPr>
            <a:r>
              <a:rPr lang="ko-KR" altLang="en-US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☞ </a:t>
            </a:r>
            <a:r>
              <a:rPr lang="ko-KR" altLang="ko-KR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게임 선택은</a:t>
            </a:r>
            <a:r>
              <a:rPr lang="en-US" altLang="ko-KR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SW 1(Key 5)</a:t>
            </a:r>
            <a:r>
              <a:rPr lang="ko-KR" altLang="ko-KR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를 통해 선택</a:t>
            </a:r>
            <a:endParaRPr lang="en-US" altLang="ko-KR" sz="1400" b="1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6F422C-5E53-94C1-0F00-D56212108F99}"/>
              </a:ext>
            </a:extLst>
          </p:cNvPr>
          <p:cNvSpPr txBox="1"/>
          <p:nvPr/>
        </p:nvSpPr>
        <p:spPr>
          <a:xfrm>
            <a:off x="3033712" y="3237490"/>
            <a:ext cx="21530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spc="300" dirty="0">
                <a:ln w="12700">
                  <a:solidFill>
                    <a:schemeClr val="tx1"/>
                  </a:solidFill>
                  <a:prstDash val="solid"/>
                </a:ln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진행방법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FA4757-579B-CA33-2F76-DB8B9A7004F7}"/>
              </a:ext>
            </a:extLst>
          </p:cNvPr>
          <p:cNvSpPr txBox="1"/>
          <p:nvPr/>
        </p:nvSpPr>
        <p:spPr>
          <a:xfrm>
            <a:off x="3033712" y="4717458"/>
            <a:ext cx="21530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0" spc="300" dirty="0">
                <a:ln w="12700">
                  <a:solidFill>
                    <a:schemeClr val="tx1"/>
                  </a:solidFill>
                  <a:prstDash val="solid"/>
                </a:ln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게임방법</a:t>
            </a:r>
            <a:r>
              <a:rPr lang="en-US" altLang="ko-KR" sz="2400" b="0" spc="300" dirty="0">
                <a:ln w="12700">
                  <a:solidFill>
                    <a:schemeClr val="tx1"/>
                  </a:solidFill>
                  <a:prstDash val="solid"/>
                </a:ln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2</a:t>
            </a:r>
            <a:endParaRPr lang="ko-KR" altLang="en-US" sz="2400" b="0" spc="300" dirty="0">
              <a:ln w="12700">
                <a:solidFill>
                  <a:schemeClr val="tx1"/>
                </a:solidFill>
                <a:prstDash val="solid"/>
              </a:ln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D250947-04FE-EE7B-651A-AB4170665DF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1457" y="2335572"/>
            <a:ext cx="431080" cy="321599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0A8DF59-979A-33E2-165B-FD926937814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1826" y="2330155"/>
            <a:ext cx="944270" cy="32159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D68B5FA-B69A-8D41-6A3B-DEB46607147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1457" y="3848625"/>
            <a:ext cx="431080" cy="32159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05B1F6C-A219-C593-3BBF-C962D3801BB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60"/>
          <a:stretch>
            <a:fillRect/>
          </a:stretch>
        </p:blipFill>
        <p:spPr>
          <a:xfrm>
            <a:off x="4195014" y="3705368"/>
            <a:ext cx="431081" cy="45944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BD56E1C-464E-71E5-DBBD-38C8F6BE5D6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6077" y="3841801"/>
            <a:ext cx="431080" cy="321599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C3E8272B-170E-1E5D-12B4-D01FDD7239F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1457" y="5289844"/>
            <a:ext cx="431080" cy="321599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804E732-B04E-E7AC-D4C7-91CF8EA6E7D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6077" y="5283020"/>
            <a:ext cx="431080" cy="321599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8A171FA6-4297-D67D-1BBC-D4F66F88462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4535" y="5283020"/>
            <a:ext cx="431080" cy="32159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2E76463-D2EF-B8B2-7FAB-48BA613DE2FE}"/>
              </a:ext>
            </a:extLst>
          </p:cNvPr>
          <p:cNvSpPr txBox="1"/>
          <p:nvPr/>
        </p:nvSpPr>
        <p:spPr>
          <a:xfrm>
            <a:off x="4715460" y="3180081"/>
            <a:ext cx="56549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☞ </a:t>
            </a:r>
            <a:r>
              <a:rPr lang="ko-KR" altLang="ko-KR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좌</a:t>
            </a:r>
            <a:r>
              <a:rPr lang="en-US" altLang="ko-KR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-&gt;</a:t>
            </a:r>
            <a:r>
              <a:rPr lang="ko-KR" altLang="ko-KR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우</a:t>
            </a:r>
            <a:r>
              <a:rPr lang="en-US" altLang="ko-KR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/ </a:t>
            </a:r>
            <a:r>
              <a:rPr lang="ko-KR" altLang="ko-KR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상</a:t>
            </a:r>
            <a:r>
              <a:rPr lang="en-US" altLang="ko-KR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-&gt;</a:t>
            </a:r>
            <a:r>
              <a:rPr lang="ko-KR" altLang="ko-KR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하 로 이동하는 </a:t>
            </a:r>
            <a:r>
              <a:rPr lang="ko-KR" altLang="en-US" dirty="0" err="1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랜덤한</a:t>
            </a:r>
            <a:r>
              <a:rPr lang="ko-KR" altLang="en-US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</a:t>
            </a:r>
            <a:r>
              <a:rPr lang="ko-KR" altLang="ko-KR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총알</a:t>
            </a:r>
            <a:r>
              <a:rPr lang="ko-KR" altLang="en-US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을</a:t>
            </a:r>
            <a:endParaRPr lang="en-US" altLang="ko-KR" dirty="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r>
              <a:rPr lang="ko-KR" altLang="en-US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피해</a:t>
            </a:r>
            <a:r>
              <a:rPr lang="en-US" altLang="ko-KR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</a:t>
            </a:r>
            <a:r>
              <a:rPr lang="ko-KR" altLang="ko-KR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생존</a:t>
            </a:r>
            <a:r>
              <a:rPr lang="ko-KR" altLang="en-US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하기</a:t>
            </a:r>
            <a:endParaRPr lang="en-US" altLang="ko-KR" dirty="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r>
              <a:rPr lang="ko-KR" altLang="en-US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☞ </a:t>
            </a:r>
            <a:r>
              <a:rPr lang="en-US" altLang="ko-KR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1</a:t>
            </a:r>
            <a:r>
              <a:rPr lang="ko-KR" altLang="ko-KR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초당</a:t>
            </a:r>
            <a:r>
              <a:rPr lang="en-US" altLang="ko-KR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1</a:t>
            </a:r>
            <a:r>
              <a:rPr lang="ko-KR" altLang="ko-KR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점의</a:t>
            </a:r>
            <a:r>
              <a:rPr lang="en-US" altLang="ko-KR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Score </a:t>
            </a:r>
            <a:r>
              <a:rPr lang="ko-KR" altLang="ko-KR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증가</a:t>
            </a:r>
            <a:endParaRPr lang="en-US" altLang="ko-KR" kern="100" dirty="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r>
              <a:rPr lang="en-US" altLang="ko-KR" kern="100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   </a:t>
            </a:r>
            <a:r>
              <a:rPr lang="en-US" altLang="ko-KR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Score</a:t>
            </a:r>
            <a:r>
              <a:rPr lang="ko-KR" altLang="ko-KR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에 따라 난이도 상승</a:t>
            </a:r>
            <a:r>
              <a:rPr lang="en-US" altLang="ko-KR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(</a:t>
            </a:r>
            <a:r>
              <a:rPr lang="ko-KR" altLang="ko-KR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총알 수 증가</a:t>
            </a:r>
            <a:r>
              <a:rPr lang="en-US" altLang="ko-KR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)</a:t>
            </a:r>
            <a:endParaRPr lang="en-US" altLang="ko-KR" dirty="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D1E4389-14E3-6120-7712-E0924CE11465}"/>
              </a:ext>
            </a:extLst>
          </p:cNvPr>
          <p:cNvSpPr txBox="1"/>
          <p:nvPr/>
        </p:nvSpPr>
        <p:spPr>
          <a:xfrm>
            <a:off x="4757135" y="4719443"/>
            <a:ext cx="552767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☞ </a:t>
            </a:r>
            <a:r>
              <a:rPr lang="en-US" altLang="ko-KR" sz="15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10</a:t>
            </a:r>
            <a:r>
              <a:rPr lang="ko-KR" altLang="en-US" sz="1500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초마다</a:t>
            </a:r>
            <a:r>
              <a:rPr lang="ko-KR" altLang="ko-KR" sz="15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아이템</a:t>
            </a:r>
            <a:r>
              <a:rPr lang="en-US" altLang="ko-KR" sz="15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</a:t>
            </a:r>
            <a:r>
              <a:rPr lang="ko-KR" altLang="en-US" sz="15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출현</a:t>
            </a:r>
            <a:r>
              <a:rPr lang="en-US" altLang="ko-KR" sz="15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, 3</a:t>
            </a:r>
            <a:r>
              <a:rPr lang="ko-KR" altLang="en-US" sz="15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초 동안 먹지 않을 시 소멸</a:t>
            </a:r>
            <a:endParaRPr lang="en-US" altLang="ko-KR" sz="1500" dirty="0">
              <a:effectLst/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r>
              <a:rPr lang="ko-KR" altLang="en-US" sz="15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☞</a:t>
            </a:r>
            <a:r>
              <a:rPr lang="ko-KR" altLang="ko-KR" sz="15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</a:t>
            </a:r>
            <a:r>
              <a:rPr lang="en-US" altLang="ko-KR" sz="15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ITEM : </a:t>
            </a:r>
            <a:r>
              <a:rPr lang="ko-KR" altLang="en-US" sz="1500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주황색</a:t>
            </a:r>
            <a:endParaRPr lang="en-US" altLang="ko-KR" sz="1500" dirty="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r>
              <a:rPr lang="ko-KR" altLang="en-US" sz="15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☞ </a:t>
            </a:r>
            <a:r>
              <a:rPr lang="en-US" altLang="ko-KR" sz="15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ITEM </a:t>
            </a:r>
            <a:r>
              <a:rPr lang="ko-KR" altLang="en-US" sz="15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효과 </a:t>
            </a:r>
            <a:r>
              <a:rPr lang="en-US" altLang="ko-KR" sz="15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: </a:t>
            </a:r>
            <a:r>
              <a:rPr lang="ko-KR" altLang="en-US" sz="1500" kern="100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난이도에 영향을 주지 않는 </a:t>
            </a:r>
            <a:r>
              <a:rPr lang="en-US" altLang="ko-KR" sz="1500" kern="100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Score 10</a:t>
            </a:r>
            <a:r>
              <a:rPr lang="ko-KR" altLang="en-US" sz="1500" kern="100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점 획득</a:t>
            </a:r>
            <a:endParaRPr lang="en-US" altLang="ko-KR" sz="1500" kern="100" dirty="0">
              <a:effectLst/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r>
              <a:rPr lang="ko-KR" altLang="en-US" sz="15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☞</a:t>
            </a:r>
            <a:r>
              <a:rPr lang="en-US" altLang="ko-KR" sz="1500" kern="100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Game over</a:t>
            </a:r>
            <a:r>
              <a:rPr lang="ko-KR" altLang="en-US" sz="1500" kern="100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과 동시에 </a:t>
            </a:r>
            <a:r>
              <a:rPr lang="en-US" altLang="ko-KR" sz="1500" kern="100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SCORE </a:t>
            </a:r>
            <a:r>
              <a:rPr lang="ko-KR" altLang="en-US" sz="1500" kern="100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표시</a:t>
            </a:r>
            <a:endParaRPr lang="ko-KR" altLang="en-US" sz="1500" dirty="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  <p:pic>
        <p:nvPicPr>
          <p:cNvPr id="60" name="그림 59" descr="그리기, 테이블이(가) 표시된 사진  자동 생성된 설명">
            <a:extLst>
              <a:ext uri="{FF2B5EF4-FFF2-40B4-BE49-F238E27FC236}">
                <a16:creationId xmlns:a16="http://schemas.microsoft.com/office/drawing/2014/main" id="{8BB9889F-E445-4117-0B4B-FA6B5A92240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0610465" y="4642060"/>
            <a:ext cx="628650" cy="14573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5C5CE154-9314-9751-2B8B-CF42D7764130}"/>
              </a:ext>
            </a:extLst>
          </p:cNvPr>
          <p:cNvSpPr/>
          <p:nvPr/>
        </p:nvSpPr>
        <p:spPr>
          <a:xfrm>
            <a:off x="658355" y="828763"/>
            <a:ext cx="1066337" cy="830997"/>
          </a:xfrm>
          <a:prstGeom prst="rect">
            <a:avLst/>
          </a:prstGeom>
          <a:blipFill dpi="0" rotWithShape="1">
            <a:blip r:embed="rId15" cstate="email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10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43046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137039-3F98-ABC3-2AF6-C12A6BC26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피아노, 그리기이(가) 표시된 사진  자동 생성된 설명">
            <a:extLst>
              <a:ext uri="{FF2B5EF4-FFF2-40B4-BE49-F238E27FC236}">
                <a16:creationId xmlns:a16="http://schemas.microsoft.com/office/drawing/2014/main" id="{E5B0E3AD-A1F0-2BCB-21B3-3281BBE8A0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580716">
            <a:off x="8514315" y="1151268"/>
            <a:ext cx="252217" cy="441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9F6574-871C-3D27-10D5-0F1FF21343E0}"/>
              </a:ext>
            </a:extLst>
          </p:cNvPr>
          <p:cNvSpPr txBox="1"/>
          <p:nvPr/>
        </p:nvSpPr>
        <p:spPr>
          <a:xfrm>
            <a:off x="3451753" y="766144"/>
            <a:ext cx="52884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둥근모꼴"/>
                <a:ea typeface="둥근모꼴"/>
                <a:cs typeface="둥근모꼴"/>
              </a:rPr>
              <a:t>기술적 특징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1FADDBE-C71E-3E19-7371-3A2CDD0D3FFE}"/>
              </a:ext>
            </a:extLst>
          </p:cNvPr>
          <p:cNvSpPr/>
          <p:nvPr/>
        </p:nvSpPr>
        <p:spPr>
          <a:xfrm>
            <a:off x="1295400" y="1787362"/>
            <a:ext cx="9461500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6ED6D37-0ABC-3048-62E0-376E57C936A0}"/>
              </a:ext>
            </a:extLst>
          </p:cNvPr>
          <p:cNvGrpSpPr/>
          <p:nvPr/>
        </p:nvGrpSpPr>
        <p:grpSpPr>
          <a:xfrm>
            <a:off x="1569447" y="1978232"/>
            <a:ext cx="5199653" cy="400110"/>
            <a:chOff x="1877482" y="2973231"/>
            <a:chExt cx="3142250" cy="400110"/>
          </a:xfrm>
        </p:grpSpPr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5DDE460F-673A-EF51-0FF7-BF2ED43199E6}"/>
                </a:ext>
              </a:extLst>
            </p:cNvPr>
            <p:cNvSpPr/>
            <p:nvPr/>
          </p:nvSpPr>
          <p:spPr>
            <a:xfrm rot="5400000">
              <a:off x="1881707" y="3080511"/>
              <a:ext cx="223388" cy="231838"/>
            </a:xfrm>
            <a:prstGeom prst="triangle">
              <a:avLst>
                <a:gd name="adj" fmla="val 50000"/>
              </a:avLst>
            </a:prstGeom>
            <a:solidFill>
              <a:srgbClr val="29BA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7BFA3F8-2647-EB6D-8BBC-A655003D0469}"/>
                </a:ext>
              </a:extLst>
            </p:cNvPr>
            <p:cNvSpPr txBox="1"/>
            <p:nvPr/>
          </p:nvSpPr>
          <p:spPr>
            <a:xfrm>
              <a:off x="2156942" y="2973231"/>
              <a:ext cx="286279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둥근모꼴"/>
                  <a:ea typeface="둥근모꼴"/>
                  <a:cs typeface="둥근모꼴"/>
                </a:rPr>
                <a:t>사용 언어</a:t>
              </a:r>
              <a:r>
                <a:rPr lang="en-US" altLang="ko-KR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둥근모꼴"/>
                  <a:ea typeface="둥근모꼴"/>
                  <a:cs typeface="둥근모꼴"/>
                </a:rPr>
                <a:t>:</a:t>
              </a:r>
              <a:r>
                <a:rPr lang="ko-KR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둥근모꼴"/>
                  <a:ea typeface="둥근모꼴"/>
                  <a:cs typeface="둥근모꼴"/>
                </a:rPr>
                <a:t> </a:t>
              </a:r>
              <a:r>
                <a:rPr lang="en-US" altLang="ko-KR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둥근모꼴"/>
                  <a:ea typeface="둥근모꼴"/>
                  <a:cs typeface="둥근모꼴"/>
                </a:rPr>
                <a:t>C, C++</a:t>
              </a:r>
              <a:endPara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둥근모꼴"/>
                <a:ea typeface="둥근모꼴"/>
                <a:cs typeface="둥근모꼴"/>
              </a:endParaRPr>
            </a:p>
          </p:txBody>
        </p:sp>
      </p:grpSp>
      <p:pic>
        <p:nvPicPr>
          <p:cNvPr id="3" name="그림 2" descr="그리기, 테이블이(가) 표시된 사진  자동 생성된 설명">
            <a:extLst>
              <a:ext uri="{FF2B5EF4-FFF2-40B4-BE49-F238E27FC236}">
                <a16:creationId xmlns:a16="http://schemas.microsoft.com/office/drawing/2014/main" id="{0194E23F-2CB8-CAF4-54BA-A845F8064A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573422" y="4527756"/>
            <a:ext cx="689221" cy="1578217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0FEC9142-467A-6E5C-8918-FD1D698196FA}"/>
              </a:ext>
            </a:extLst>
          </p:cNvPr>
          <p:cNvGrpSpPr/>
          <p:nvPr/>
        </p:nvGrpSpPr>
        <p:grpSpPr>
          <a:xfrm>
            <a:off x="1844375" y="2391517"/>
            <a:ext cx="8784377" cy="1964249"/>
            <a:chOff x="1872952" y="2973231"/>
            <a:chExt cx="8784377" cy="1964249"/>
          </a:xfrm>
        </p:grpSpPr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2F50C207-CFFA-450F-4CA7-6337852E13CE}"/>
                </a:ext>
              </a:extLst>
            </p:cNvPr>
            <p:cNvSpPr/>
            <p:nvPr/>
          </p:nvSpPr>
          <p:spPr>
            <a:xfrm rot="5400000">
              <a:off x="1881707" y="3080511"/>
              <a:ext cx="223388" cy="231838"/>
            </a:xfrm>
            <a:prstGeom prst="triangle">
              <a:avLst>
                <a:gd name="adj" fmla="val 50000"/>
              </a:avLst>
            </a:prstGeom>
            <a:solidFill>
              <a:srgbClr val="29BA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7EE0120-3690-340E-E7F6-F90ED543DE07}"/>
                </a:ext>
              </a:extLst>
            </p:cNvPr>
            <p:cNvSpPr txBox="1"/>
            <p:nvPr/>
          </p:nvSpPr>
          <p:spPr>
            <a:xfrm>
              <a:off x="2156944" y="2973231"/>
              <a:ext cx="850038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둥근모꼴"/>
                  <a:ea typeface="둥근모꼴"/>
                  <a:cs typeface="둥근모꼴"/>
                </a:rPr>
                <a:t>객체지향　설계　기반의　모듈화</a:t>
              </a:r>
            </a:p>
          </p:txBody>
        </p:sp>
        <p:sp>
          <p:nvSpPr>
            <p:cNvPr id="40" name="이등변 삼각형 39">
              <a:extLst>
                <a:ext uri="{FF2B5EF4-FFF2-40B4-BE49-F238E27FC236}">
                  <a16:creationId xmlns:a16="http://schemas.microsoft.com/office/drawing/2014/main" id="{5E5E8C73-372A-36CE-248F-D563EDEBF51A}"/>
                </a:ext>
              </a:extLst>
            </p:cNvPr>
            <p:cNvSpPr/>
            <p:nvPr/>
          </p:nvSpPr>
          <p:spPr>
            <a:xfrm rot="5400000">
              <a:off x="1877177" y="3563816"/>
              <a:ext cx="223388" cy="231838"/>
            </a:xfrm>
            <a:prstGeom prst="triangle">
              <a:avLst>
                <a:gd name="adj" fmla="val 50000"/>
              </a:avLst>
            </a:prstGeom>
            <a:solidFill>
              <a:srgbClr val="29BA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556842-B122-4339-4426-D32B97EA5320}"/>
                </a:ext>
              </a:extLst>
            </p:cNvPr>
            <p:cNvSpPr txBox="1"/>
            <p:nvPr/>
          </p:nvSpPr>
          <p:spPr>
            <a:xfrm>
              <a:off x="2152414" y="3456536"/>
              <a:ext cx="850038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둥근모꼴"/>
                  <a:ea typeface="둥근모꼴"/>
                  <a:cs typeface="둥근모꼴"/>
                </a:rPr>
                <a:t>다형성을　활용한　동적　객체　제어　가능</a:t>
              </a:r>
            </a:p>
          </p:txBody>
        </p:sp>
        <p:sp>
          <p:nvSpPr>
            <p:cNvPr id="42" name="이등변 삼각형 41">
              <a:extLst>
                <a:ext uri="{FF2B5EF4-FFF2-40B4-BE49-F238E27FC236}">
                  <a16:creationId xmlns:a16="http://schemas.microsoft.com/office/drawing/2014/main" id="{88FF0EF1-2D19-E60B-766C-8CBDDFCA7A88}"/>
                </a:ext>
              </a:extLst>
            </p:cNvPr>
            <p:cNvSpPr/>
            <p:nvPr/>
          </p:nvSpPr>
          <p:spPr>
            <a:xfrm rot="5400000">
              <a:off x="1881707" y="4091339"/>
              <a:ext cx="223388" cy="231838"/>
            </a:xfrm>
            <a:prstGeom prst="triangle">
              <a:avLst>
                <a:gd name="adj" fmla="val 50000"/>
              </a:avLst>
            </a:prstGeom>
            <a:solidFill>
              <a:srgbClr val="29BA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C689F7F-FDBA-5E67-5778-08D3305CA321}"/>
                </a:ext>
              </a:extLst>
            </p:cNvPr>
            <p:cNvSpPr txBox="1"/>
            <p:nvPr/>
          </p:nvSpPr>
          <p:spPr>
            <a:xfrm>
              <a:off x="2156944" y="3984059"/>
              <a:ext cx="850038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둥근모꼴"/>
                  <a:ea typeface="둥근모꼴"/>
                  <a:cs typeface="둥근모꼴"/>
                </a:rPr>
                <a:t>다양한　변수　사용　및　게임　상태　관리　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014FE5-2E77-39AC-AEA2-E05F3F525AB5}"/>
                </a:ext>
              </a:extLst>
            </p:cNvPr>
            <p:cNvSpPr txBox="1"/>
            <p:nvPr/>
          </p:nvSpPr>
          <p:spPr>
            <a:xfrm>
              <a:off x="2152414" y="4537370"/>
              <a:ext cx="850038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둥근모꼴"/>
                <a:ea typeface="둥근모꼴"/>
                <a:cs typeface="둥근모꼴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9AEDF09-671E-9CED-7676-0E6E03005F0A}"/>
              </a:ext>
            </a:extLst>
          </p:cNvPr>
          <p:cNvGrpSpPr/>
          <p:nvPr/>
        </p:nvGrpSpPr>
        <p:grpSpPr>
          <a:xfrm>
            <a:off x="1569447" y="4083597"/>
            <a:ext cx="5199653" cy="400110"/>
            <a:chOff x="1877482" y="2973231"/>
            <a:chExt cx="3142250" cy="400110"/>
          </a:xfrm>
        </p:grpSpPr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413BE1CF-A732-42BA-30FF-18DD23F12902}"/>
                </a:ext>
              </a:extLst>
            </p:cNvPr>
            <p:cNvSpPr/>
            <p:nvPr/>
          </p:nvSpPr>
          <p:spPr>
            <a:xfrm rot="5400000">
              <a:off x="1881707" y="3080511"/>
              <a:ext cx="223388" cy="231838"/>
            </a:xfrm>
            <a:prstGeom prst="triangle">
              <a:avLst>
                <a:gd name="adj" fmla="val 50000"/>
              </a:avLst>
            </a:prstGeom>
            <a:solidFill>
              <a:srgbClr val="29BA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C4F27B9-6E65-9078-24AC-13892BA570CF}"/>
                </a:ext>
              </a:extLst>
            </p:cNvPr>
            <p:cNvSpPr txBox="1"/>
            <p:nvPr/>
          </p:nvSpPr>
          <p:spPr>
            <a:xfrm>
              <a:off x="2156942" y="2973231"/>
              <a:ext cx="286279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둥근모꼴"/>
                  <a:ea typeface="둥근모꼴"/>
                  <a:cs typeface="둥근모꼴"/>
                </a:rPr>
                <a:t>개발환경</a:t>
              </a:r>
              <a:r>
                <a:rPr lang="en-US" altLang="ko-KR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둥근모꼴"/>
                  <a:ea typeface="둥근모꼴"/>
                  <a:cs typeface="둥근모꼴"/>
                </a:rPr>
                <a:t>: VS</a:t>
              </a:r>
              <a:r>
                <a:rPr lang="ko-KR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둥근모꼴"/>
                  <a:ea typeface="둥근모꼴"/>
                  <a:cs typeface="둥근모꼴"/>
                </a:rPr>
                <a:t> </a:t>
              </a:r>
              <a:r>
                <a:rPr lang="en-US" altLang="ko-KR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둥근모꼴"/>
                  <a:ea typeface="둥근모꼴"/>
                  <a:cs typeface="둥근모꼴"/>
                </a:rPr>
                <a:t>Code</a:t>
              </a:r>
              <a:endPara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둥근모꼴"/>
                <a:ea typeface="둥근모꼴"/>
                <a:cs typeface="둥근모꼴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46C7DED-CEEB-1C5B-9E58-EC4D00B9189F}"/>
              </a:ext>
            </a:extLst>
          </p:cNvPr>
          <p:cNvGrpSpPr/>
          <p:nvPr/>
        </p:nvGrpSpPr>
        <p:grpSpPr>
          <a:xfrm>
            <a:off x="1569447" y="4566902"/>
            <a:ext cx="5199653" cy="400110"/>
            <a:chOff x="1877482" y="2973231"/>
            <a:chExt cx="3142250" cy="400110"/>
          </a:xfrm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AD68C436-1171-8999-3AC7-D9C28B80C153}"/>
                </a:ext>
              </a:extLst>
            </p:cNvPr>
            <p:cNvSpPr/>
            <p:nvPr/>
          </p:nvSpPr>
          <p:spPr>
            <a:xfrm rot="5400000">
              <a:off x="1881707" y="3080511"/>
              <a:ext cx="223388" cy="231838"/>
            </a:xfrm>
            <a:prstGeom prst="triangle">
              <a:avLst>
                <a:gd name="adj" fmla="val 50000"/>
              </a:avLst>
            </a:prstGeom>
            <a:solidFill>
              <a:srgbClr val="29BA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D2AFFB-7681-D5A9-08E1-E010E7D74318}"/>
                </a:ext>
              </a:extLst>
            </p:cNvPr>
            <p:cNvSpPr txBox="1"/>
            <p:nvPr/>
          </p:nvSpPr>
          <p:spPr>
            <a:xfrm>
              <a:off x="2156942" y="2973231"/>
              <a:ext cx="286279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둥근모꼴"/>
                  <a:ea typeface="둥근모꼴"/>
                  <a:cs typeface="둥근모꼴"/>
                </a:rPr>
                <a:t>ARM, LCD, TIM4, Button </a:t>
              </a:r>
              <a:r>
                <a:rPr lang="ko-KR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둥근모꼴"/>
                  <a:ea typeface="둥근모꼴"/>
                  <a:cs typeface="둥근모꼴"/>
                </a:rPr>
                <a:t>활용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648874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998AFE-CA47-4824-F83B-5285B2499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BD82081-CBC8-6578-A8D1-495F7B592384}"/>
              </a:ext>
            </a:extLst>
          </p:cNvPr>
          <p:cNvCxnSpPr/>
          <p:nvPr/>
        </p:nvCxnSpPr>
        <p:spPr>
          <a:xfrm>
            <a:off x="3815341" y="1761839"/>
            <a:ext cx="4200525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96E4069F-6E72-3D60-BA36-F499A0BC1A98}"/>
              </a:ext>
            </a:extLst>
          </p:cNvPr>
          <p:cNvSpPr/>
          <p:nvPr/>
        </p:nvSpPr>
        <p:spPr>
          <a:xfrm rot="5400000">
            <a:off x="3833673" y="1272962"/>
            <a:ext cx="223388" cy="231838"/>
          </a:xfrm>
          <a:prstGeom prst="triangle">
            <a:avLst>
              <a:gd name="adj" fmla="val 50000"/>
            </a:avLst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521571-333B-A2A2-A70C-D8DCBE05A1C8}"/>
              </a:ext>
            </a:extLst>
          </p:cNvPr>
          <p:cNvSpPr txBox="1"/>
          <p:nvPr/>
        </p:nvSpPr>
        <p:spPr>
          <a:xfrm>
            <a:off x="4227449" y="971728"/>
            <a:ext cx="42005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spc="300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00B050"/>
                </a:solidFill>
                <a:latin typeface="둥근모꼴"/>
                <a:ea typeface="둥근모꼴"/>
                <a:cs typeface="둥근모꼴"/>
              </a:rPr>
              <a:t>Class Diagram</a:t>
            </a:r>
            <a:endParaRPr lang="ko-KR" altLang="en-US" sz="3600" spc="300" dirty="0"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00B050"/>
              </a:solidFill>
              <a:latin typeface="둥근모꼴"/>
              <a:ea typeface="둥근모꼴"/>
              <a:cs typeface="둥근모꼴"/>
            </a:endParaRPr>
          </a:p>
        </p:txBody>
      </p:sp>
      <p:pic>
        <p:nvPicPr>
          <p:cNvPr id="38" name="그림 37" descr="그리기, 테이블이(가) 표시된 사진  자동 생성된 설명">
            <a:extLst>
              <a:ext uri="{FF2B5EF4-FFF2-40B4-BE49-F238E27FC236}">
                <a16:creationId xmlns:a16="http://schemas.microsoft.com/office/drawing/2014/main" id="{476D78A2-CDCE-FCFE-5947-3CB88FAD2A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flipH="1">
            <a:off x="1230510" y="4533900"/>
            <a:ext cx="689221" cy="15782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40979C4-E9CC-59DC-A9B9-D51E4AC08FF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5120" y="2033284"/>
            <a:ext cx="3438525" cy="22206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53E3A0-7F34-454F-E33A-A7D76A491E3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8962" y="2033284"/>
            <a:ext cx="5479401" cy="390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530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2899E4-A944-027B-1568-0BAB51431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 descr="그리기, 테이블이(가) 표시된 사진  자동 생성된 설명">
            <a:extLst>
              <a:ext uri="{FF2B5EF4-FFF2-40B4-BE49-F238E27FC236}">
                <a16:creationId xmlns:a16="http://schemas.microsoft.com/office/drawing/2014/main" id="{134AB251-C341-C719-E345-F4593C329B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flipH="1">
            <a:off x="1230510" y="4533900"/>
            <a:ext cx="689221" cy="15782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323758-8586-B1E5-A831-E3946EE2E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9889" y="984335"/>
            <a:ext cx="3141110" cy="4889330"/>
          </a:xfrm>
          <a:prstGeom prst="rect">
            <a:avLst/>
          </a:prstGeom>
        </p:spPr>
      </p:pic>
      <p:pic>
        <p:nvPicPr>
          <p:cNvPr id="3" name="그림 2" descr="텍스트, 스크린샷, 폰트, 라인이(가) 표시된 사진">
            <a:extLst>
              <a:ext uri="{FF2B5EF4-FFF2-40B4-BE49-F238E27FC236}">
                <a16:creationId xmlns:a16="http://schemas.microsoft.com/office/drawing/2014/main" id="{0C4A92C1-9948-0B83-0B1A-537CDE5B2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237" y="1429266"/>
            <a:ext cx="5746331" cy="9618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DEADB0-F6B8-2F87-3C1A-A786C1B147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236" y="5153679"/>
            <a:ext cx="5746331" cy="5501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 descr="텍스트, 폰트, 스크린샷, 라인이(가) 표시된 사진">
            <a:extLst>
              <a:ext uri="{FF2B5EF4-FFF2-40B4-BE49-F238E27FC236}">
                <a16:creationId xmlns:a16="http://schemas.microsoft.com/office/drawing/2014/main" id="{9F731BC6-A7B7-B2A4-E375-47C8F0BFDA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236" y="2970795"/>
            <a:ext cx="5746331" cy="14960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142618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A6646E-E8AE-CFA7-D768-3BF0BC0F3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 descr="그리기, 테이블이(가) 표시된 사진  자동 생성된 설명">
            <a:extLst>
              <a:ext uri="{FF2B5EF4-FFF2-40B4-BE49-F238E27FC236}">
                <a16:creationId xmlns:a16="http://schemas.microsoft.com/office/drawing/2014/main" id="{637F27D7-48BB-3543-89E0-00F3CFBE6F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flipH="1">
            <a:off x="1230510" y="4533900"/>
            <a:ext cx="689221" cy="15782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D3840D9-2F30-29B6-D782-CFA3DE387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723" y="1368459"/>
            <a:ext cx="3367990" cy="412108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A0F5345-A5E5-00A1-29C2-3C6736CB92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703" y="1365585"/>
            <a:ext cx="5924797" cy="6801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DCDAF4B4-E9CB-47F9-E3BC-AB9B999BD2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702" y="2570541"/>
            <a:ext cx="5924797" cy="8032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CC129965-B70C-3CEC-06D6-1429178728B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705" y="3898557"/>
            <a:ext cx="5924797" cy="14218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323653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8E5FBB-FC4C-8716-48C9-A1127433E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 descr="그리기, 테이블이(가) 표시된 사진  자동 생성된 설명">
            <a:extLst>
              <a:ext uri="{FF2B5EF4-FFF2-40B4-BE49-F238E27FC236}">
                <a16:creationId xmlns:a16="http://schemas.microsoft.com/office/drawing/2014/main" id="{AB1E8950-5327-6C42-3B47-8EF80D7DCA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flipH="1">
            <a:off x="1230510" y="4533900"/>
            <a:ext cx="689221" cy="15782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5444BB8-9B47-94D3-AC50-1DD6EF377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582" y="1171575"/>
            <a:ext cx="2867025" cy="45148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2C6B1D1-F0EB-99A6-20B5-7D21B0D433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487" y="1171575"/>
            <a:ext cx="6322910" cy="7066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BDB7DE9E-8B66-5AB8-9904-8C0B98AD0F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487" y="3345661"/>
            <a:ext cx="6322910" cy="14016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74DADE14-404F-962E-4DAB-E4D875D36DD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487" y="2122537"/>
            <a:ext cx="6322910" cy="9788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61963F4-23E2-9FC9-F5AE-49E129885C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487" y="4991621"/>
            <a:ext cx="6322910" cy="2796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1467890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0CB714-62B1-0D01-62EF-97A1A43A2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 descr="그리기, 테이블이(가) 표시된 사진  자동 생성된 설명">
            <a:extLst>
              <a:ext uri="{FF2B5EF4-FFF2-40B4-BE49-F238E27FC236}">
                <a16:creationId xmlns:a16="http://schemas.microsoft.com/office/drawing/2014/main" id="{7D971F08-B612-AB77-50CF-4647F57CF5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flipH="1">
            <a:off x="1230510" y="4533900"/>
            <a:ext cx="689221" cy="157821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460DB66-632A-1F57-1B28-4DC82520D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848" y="941401"/>
            <a:ext cx="2421847" cy="49751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BAF373-C27A-8677-1FDC-0C8436E7D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4271" y="1553082"/>
            <a:ext cx="4257675" cy="2019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B89B9EF-4164-DED7-81C7-BB5F978552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4271" y="3746522"/>
            <a:ext cx="4743450" cy="2038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3642823-D39B-242F-CD5C-6DC513659D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4271" y="985175"/>
            <a:ext cx="5381625" cy="2381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20207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BE88D2-D24D-1BFD-FDDA-46634707B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 descr="그리기, 테이블이(가) 표시된 사진  자동 생성된 설명">
            <a:extLst>
              <a:ext uri="{FF2B5EF4-FFF2-40B4-BE49-F238E27FC236}">
                <a16:creationId xmlns:a16="http://schemas.microsoft.com/office/drawing/2014/main" id="{C6C3B4F7-4068-5356-3F06-7FEAC75571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flipH="1">
            <a:off x="1230510" y="4533900"/>
            <a:ext cx="689221" cy="157821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C098116-A907-FD5F-2069-49B6AA7F2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7055" y="1076325"/>
            <a:ext cx="2486025" cy="4705350"/>
          </a:xfrm>
          <a:prstGeom prst="rect">
            <a:avLst/>
          </a:prstGeom>
        </p:spPr>
      </p:pic>
      <p:pic>
        <p:nvPicPr>
          <p:cNvPr id="4" name="그림 3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D811AC1F-5428-7A54-1763-37B545B70F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404" y="1076325"/>
            <a:ext cx="6382142" cy="816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BFC2DA2-26BC-5003-25F2-C65C1902DD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404" y="1956116"/>
            <a:ext cx="6382142" cy="33020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E7C811A-CD45-2E42-6BB1-A823E76266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405" y="5358582"/>
            <a:ext cx="6382142" cy="2220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027688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8FE90F-B56E-6DD8-A56C-CD3105DB2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 descr="그리기, 테이블이(가) 표시된 사진  자동 생성된 설명">
            <a:extLst>
              <a:ext uri="{FF2B5EF4-FFF2-40B4-BE49-F238E27FC236}">
                <a16:creationId xmlns:a16="http://schemas.microsoft.com/office/drawing/2014/main" id="{46EEA64A-5F99-9C5F-F403-A61B52F0E5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flipH="1">
            <a:off x="1230510" y="4533900"/>
            <a:ext cx="689221" cy="157821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47F62A0-2904-5A61-DFCD-4AC9048D27F7}"/>
              </a:ext>
            </a:extLst>
          </p:cNvPr>
          <p:cNvGrpSpPr/>
          <p:nvPr/>
        </p:nvGrpSpPr>
        <p:grpSpPr>
          <a:xfrm>
            <a:off x="2129106" y="1199339"/>
            <a:ext cx="2495550" cy="4459321"/>
            <a:chOff x="2419490" y="1042176"/>
            <a:chExt cx="2495550" cy="445932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45E9E4E-1EF0-8225-6F2C-F8E7C3EAB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9490" y="1042176"/>
              <a:ext cx="2495550" cy="195262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E5A215B-529E-4E29-5CC0-5ECC30E5D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19490" y="3263122"/>
              <a:ext cx="2495550" cy="2238375"/>
            </a:xfrm>
            <a:prstGeom prst="rect">
              <a:avLst/>
            </a:prstGeom>
          </p:spPr>
        </p:pic>
      </p:grpSp>
      <p:pic>
        <p:nvPicPr>
          <p:cNvPr id="4" name="그림 3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72B4D2C9-7914-B316-70FC-65578A991C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396" y="1236490"/>
            <a:ext cx="2800180" cy="11631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33A23C3A-D492-2B1D-4BD9-6D469219E9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178" y="1236490"/>
            <a:ext cx="3052121" cy="15668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4FF5D8A-242C-86D5-A1DD-1DFBCC10B5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351" y="3056258"/>
            <a:ext cx="6301948" cy="24170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401219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201739-08F4-38F9-B721-7B4EDC295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피아노, 그리기이(가) 표시된 사진  자동 생성된 설명">
            <a:extLst>
              <a:ext uri="{FF2B5EF4-FFF2-40B4-BE49-F238E27FC236}">
                <a16:creationId xmlns:a16="http://schemas.microsoft.com/office/drawing/2014/main" id="{ECE0F944-AC17-A2B4-04D5-97FF0C46AC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580716">
            <a:off x="8514315" y="1151268"/>
            <a:ext cx="252217" cy="441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B6C9AF-8A3A-1311-3968-32C631031250}"/>
              </a:ext>
            </a:extLst>
          </p:cNvPr>
          <p:cNvSpPr txBox="1"/>
          <p:nvPr/>
        </p:nvSpPr>
        <p:spPr>
          <a:xfrm>
            <a:off x="3451753" y="766144"/>
            <a:ext cx="52884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둥근모꼴"/>
                <a:ea typeface="둥근모꼴"/>
                <a:cs typeface="둥근모꼴"/>
              </a:rPr>
              <a:t>개발 결과 검토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F036C61-1A23-2954-8564-DABD1257B219}"/>
              </a:ext>
            </a:extLst>
          </p:cNvPr>
          <p:cNvSpPr/>
          <p:nvPr/>
        </p:nvSpPr>
        <p:spPr>
          <a:xfrm>
            <a:off x="1295399" y="1765429"/>
            <a:ext cx="9736667" cy="4139305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3" name="그림 2" descr="그리기, 테이블이(가) 표시된 사진  자동 생성된 설명">
            <a:extLst>
              <a:ext uri="{FF2B5EF4-FFF2-40B4-BE49-F238E27FC236}">
                <a16:creationId xmlns:a16="http://schemas.microsoft.com/office/drawing/2014/main" id="{E14DAB15-4BA2-EA23-E79A-E539653BBD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59521" y="4272657"/>
            <a:ext cx="689221" cy="1578217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B7242B8-E77B-7920-2966-E6D691F8E6F5}"/>
              </a:ext>
            </a:extLst>
          </p:cNvPr>
          <p:cNvGrpSpPr/>
          <p:nvPr/>
        </p:nvGrpSpPr>
        <p:grpSpPr>
          <a:xfrm>
            <a:off x="1493200" y="2047392"/>
            <a:ext cx="9100156" cy="3121498"/>
            <a:chOff x="1645644" y="1939505"/>
            <a:chExt cx="7447487" cy="3121498"/>
          </a:xfrm>
        </p:grpSpPr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C6AA0971-FA42-6C19-65E4-0397D889BDBD}"/>
                </a:ext>
              </a:extLst>
            </p:cNvPr>
            <p:cNvSpPr/>
            <p:nvPr/>
          </p:nvSpPr>
          <p:spPr>
            <a:xfrm rot="5400000">
              <a:off x="1649869" y="2035597"/>
              <a:ext cx="223388" cy="231838"/>
            </a:xfrm>
            <a:prstGeom prst="triangle">
              <a:avLst>
                <a:gd name="adj" fmla="val 50000"/>
              </a:avLst>
            </a:prstGeom>
            <a:solidFill>
              <a:srgbClr val="F76F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D28DEEF-769E-BEE9-AC62-7CF8FD391715}"/>
                </a:ext>
              </a:extLst>
            </p:cNvPr>
            <p:cNvSpPr txBox="1"/>
            <p:nvPr/>
          </p:nvSpPr>
          <p:spPr>
            <a:xfrm>
              <a:off x="1910827" y="1939505"/>
              <a:ext cx="7168025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9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둥근모꼴"/>
                  <a:ea typeface="둥근모꼴"/>
                  <a:cs typeface="둥근모꼴"/>
                </a:rPr>
                <a:t>철저한 클래스 상속관계와 변수관리를 통한 보안 관리</a:t>
              </a:r>
              <a:r>
                <a:rPr lang="en-US" altLang="ko-KR" sz="19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둥근모꼴"/>
                  <a:ea typeface="둥근모꼴"/>
                  <a:cs typeface="둥근모꼴"/>
                </a:rPr>
                <a:t>:</a:t>
              </a:r>
            </a:p>
            <a:p>
              <a:pPr lvl="0">
                <a:defRPr/>
              </a:pPr>
              <a:r>
                <a:rPr lang="ko-KR" altLang="en-US" sz="19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둥근모꼴"/>
                  <a:ea typeface="둥근모꼴"/>
                  <a:cs typeface="둥근모꼴"/>
                </a:rPr>
                <a:t>변수와 함수접근을 용이하게 하기위해 신경을 쓰지 못했습니다</a:t>
              </a:r>
              <a:r>
                <a:rPr lang="en-US" altLang="ko-KR" sz="19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둥근모꼴"/>
                  <a:ea typeface="둥근모꼴"/>
                  <a:cs typeface="둥근모꼴"/>
                </a:rPr>
                <a:t>.</a:t>
              </a:r>
            </a:p>
          </p:txBody>
        </p:sp>
        <p:sp>
          <p:nvSpPr>
            <p:cNvPr id="2" name="이등변 삼각형 1">
              <a:extLst>
                <a:ext uri="{FF2B5EF4-FFF2-40B4-BE49-F238E27FC236}">
                  <a16:creationId xmlns:a16="http://schemas.microsoft.com/office/drawing/2014/main" id="{FC462780-A57B-6000-B249-4324F7E44404}"/>
                </a:ext>
              </a:extLst>
            </p:cNvPr>
            <p:cNvSpPr/>
            <p:nvPr/>
          </p:nvSpPr>
          <p:spPr>
            <a:xfrm rot="5400000">
              <a:off x="1649869" y="2787710"/>
              <a:ext cx="223388" cy="231838"/>
            </a:xfrm>
            <a:prstGeom prst="triangle">
              <a:avLst>
                <a:gd name="adj" fmla="val 50000"/>
              </a:avLst>
            </a:prstGeom>
            <a:solidFill>
              <a:srgbClr val="F76F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4CD1C87-64DC-22F8-4BF6-D8CB4D52C969}"/>
                </a:ext>
              </a:extLst>
            </p:cNvPr>
            <p:cNvSpPr txBox="1"/>
            <p:nvPr/>
          </p:nvSpPr>
          <p:spPr>
            <a:xfrm>
              <a:off x="1925106" y="2691618"/>
              <a:ext cx="7168025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둥근모꼴"/>
                  <a:ea typeface="둥근모꼴"/>
                  <a:cs typeface="둥근모꼴"/>
                </a:rPr>
                <a:t>명확한 변수</a:t>
              </a:r>
              <a:r>
                <a:rPr lang="en-US" altLang="ko-KR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둥근모꼴"/>
                  <a:ea typeface="둥근모꼴"/>
                  <a:cs typeface="둥근모꼴"/>
                </a:rPr>
                <a:t>, </a:t>
              </a:r>
              <a:r>
                <a:rPr lang="ko-KR" altLang="en-US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둥근모꼴"/>
                  <a:ea typeface="둥근모꼴"/>
                  <a:cs typeface="둥근모꼴"/>
                </a:rPr>
                <a:t>함수명</a:t>
              </a:r>
              <a:r>
                <a:rPr lang="ko-KR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둥근모꼴"/>
                  <a:ea typeface="둥근모꼴"/>
                  <a:cs typeface="둥근모꼴"/>
                </a:rPr>
                <a:t> 과 </a:t>
              </a:r>
              <a:r>
                <a:rPr lang="en-US" altLang="ko-KR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둥근모꼴"/>
                  <a:ea typeface="둥근모꼴"/>
                  <a:cs typeface="둥근모꼴"/>
                </a:rPr>
                <a:t>define</a:t>
              </a:r>
              <a:r>
                <a:rPr lang="ko-KR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둥근모꼴"/>
                  <a:ea typeface="둥근모꼴"/>
                  <a:cs typeface="둥근모꼴"/>
                </a:rPr>
                <a:t>의 활용</a:t>
              </a:r>
              <a:r>
                <a:rPr lang="en-US" altLang="ko-KR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둥근모꼴"/>
                  <a:ea typeface="둥근모꼴"/>
                  <a:cs typeface="둥근모꼴"/>
                </a:rPr>
                <a:t>:</a:t>
              </a:r>
            </a:p>
            <a:p>
              <a:pPr lvl="0">
                <a:defRPr/>
              </a:pPr>
              <a:r>
                <a:rPr lang="ko-KR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둥근모꼴"/>
                  <a:ea typeface="둥근모꼴"/>
                  <a:cs typeface="둥근모꼴"/>
                </a:rPr>
                <a:t>처음 틀을 만들 당시 팀원들과 명확한 규칙을 만들지 않아</a:t>
              </a:r>
              <a:endPara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둥근모꼴"/>
                <a:ea typeface="둥근모꼴"/>
                <a:cs typeface="둥근모꼴"/>
              </a:endParaRPr>
            </a:p>
            <a:p>
              <a:pPr lvl="0">
                <a:defRPr/>
              </a:pPr>
              <a:r>
                <a:rPr lang="ko-KR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둥근모꼴"/>
                  <a:ea typeface="둥근모꼴"/>
                  <a:cs typeface="둥근모꼴"/>
                </a:rPr>
                <a:t>코드를 해석함에 있어 어려웠습니다</a:t>
              </a:r>
              <a:r>
                <a:rPr lang="en-US" altLang="ko-KR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둥근모꼴"/>
                  <a:ea typeface="둥근모꼴"/>
                  <a:cs typeface="둥근모꼴"/>
                </a:rPr>
                <a:t>.</a:t>
              </a:r>
            </a:p>
            <a:p>
              <a:pPr lvl="0">
                <a:defRPr/>
              </a:pPr>
              <a:r>
                <a:rPr lang="ko-KR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둥근모꼴"/>
                  <a:ea typeface="둥근모꼴"/>
                  <a:cs typeface="둥근모꼴"/>
                </a:rPr>
                <a:t>또한</a:t>
              </a:r>
              <a:r>
                <a:rPr lang="en-US" altLang="ko-KR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둥근모꼴"/>
                  <a:ea typeface="둥근모꼴"/>
                  <a:cs typeface="둥근모꼴"/>
                </a:rPr>
                <a:t>, define </a:t>
              </a:r>
              <a:r>
                <a:rPr lang="ko-KR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둥근모꼴"/>
                  <a:ea typeface="둥근모꼴"/>
                  <a:cs typeface="둥근모꼴"/>
                </a:rPr>
                <a:t>을 통한 코드의 가독성을 높이지 못했습니다</a:t>
              </a:r>
              <a:r>
                <a:rPr lang="en-US" altLang="ko-KR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둥근모꼴"/>
                  <a:ea typeface="둥근모꼴"/>
                  <a:cs typeface="둥근모꼴"/>
                </a:rPr>
                <a:t>.</a:t>
              </a:r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78FC5779-DC6B-5982-E4BE-8292C6C67CA7}"/>
                </a:ext>
              </a:extLst>
            </p:cNvPr>
            <p:cNvSpPr/>
            <p:nvPr/>
          </p:nvSpPr>
          <p:spPr>
            <a:xfrm rot="5400000">
              <a:off x="1649869" y="4141432"/>
              <a:ext cx="223388" cy="231838"/>
            </a:xfrm>
            <a:prstGeom prst="triangle">
              <a:avLst>
                <a:gd name="adj" fmla="val 50000"/>
              </a:avLst>
            </a:prstGeom>
            <a:solidFill>
              <a:srgbClr val="F76F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A92B5E-7396-C4E7-62DD-3B3656AE204F}"/>
                </a:ext>
              </a:extLst>
            </p:cNvPr>
            <p:cNvSpPr txBox="1"/>
            <p:nvPr/>
          </p:nvSpPr>
          <p:spPr>
            <a:xfrm>
              <a:off x="1925105" y="4045340"/>
              <a:ext cx="716802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둥근모꼴"/>
                  <a:ea typeface="둥근모꼴"/>
                  <a:cs typeface="둥근모꼴"/>
                </a:rPr>
                <a:t>큰틀에</a:t>
              </a:r>
              <a:r>
                <a:rPr lang="ko-KR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둥근모꼴"/>
                  <a:ea typeface="둥근모꼴"/>
                  <a:cs typeface="둥근모꼴"/>
                </a:rPr>
                <a:t> 있어서 클래스들은 구분을 지었으나 코드들이 </a:t>
              </a:r>
              <a:r>
                <a:rPr lang="ko-KR" altLang="en-US" sz="2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둥근모꼴"/>
                  <a:ea typeface="둥근모꼴"/>
                  <a:cs typeface="둥근모꼴"/>
                </a:rPr>
                <a:t>뭉치게되어</a:t>
              </a:r>
              <a:r>
                <a:rPr lang="ko-KR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둥근모꼴"/>
                  <a:ea typeface="둥근모꼴"/>
                  <a:cs typeface="둥근모꼴"/>
                </a:rPr>
                <a:t> 단일책임의 원칙을 지키지 못하였습니다</a:t>
              </a:r>
              <a:r>
                <a:rPr lang="en-US" altLang="ko-KR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둥근모꼴"/>
                  <a:ea typeface="둥근모꼴"/>
                  <a:cs typeface="둥근모꼴"/>
                </a:rPr>
                <a:t>. </a:t>
              </a:r>
            </a:p>
            <a:p>
              <a:pPr lvl="0">
                <a:defRPr/>
              </a:pPr>
              <a:r>
                <a:rPr lang="ko-KR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둥근모꼴"/>
                  <a:ea typeface="둥근모꼴"/>
                  <a:cs typeface="둥근모꼴"/>
                </a:rPr>
                <a:t>이로 인해 코드의 유지 보수성이 떨어지게 되었습니다</a:t>
              </a:r>
              <a:r>
                <a:rPr lang="en-US" altLang="ko-KR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둥근모꼴"/>
                  <a:ea typeface="둥근모꼴"/>
                  <a:cs typeface="둥근모꼴"/>
                </a:rPr>
                <a:t>.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2AA2696-1B23-CE04-0209-2EFBEC65907D}"/>
              </a:ext>
            </a:extLst>
          </p:cNvPr>
          <p:cNvGrpSpPr/>
          <p:nvPr/>
        </p:nvGrpSpPr>
        <p:grpSpPr>
          <a:xfrm>
            <a:off x="1761563" y="7077105"/>
            <a:ext cx="8831793" cy="1183951"/>
            <a:chOff x="1645644" y="1939505"/>
            <a:chExt cx="7447493" cy="1183951"/>
          </a:xfrm>
        </p:grpSpPr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2C724976-3E26-5672-32FA-D77EB8681385}"/>
                </a:ext>
              </a:extLst>
            </p:cNvPr>
            <p:cNvSpPr/>
            <p:nvPr/>
          </p:nvSpPr>
          <p:spPr>
            <a:xfrm rot="5400000">
              <a:off x="1649869" y="2035597"/>
              <a:ext cx="223388" cy="231838"/>
            </a:xfrm>
            <a:prstGeom prst="triangle">
              <a:avLst>
                <a:gd name="adj" fmla="val 50000"/>
              </a:avLst>
            </a:prstGeom>
            <a:solidFill>
              <a:srgbClr val="F76F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D69981-21F1-14AC-8F7C-B65ADFCC3206}"/>
                </a:ext>
              </a:extLst>
            </p:cNvPr>
            <p:cNvSpPr txBox="1"/>
            <p:nvPr/>
          </p:nvSpPr>
          <p:spPr>
            <a:xfrm>
              <a:off x="1925107" y="1939505"/>
              <a:ext cx="716803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spc="300" dirty="0">
                  <a:solidFill>
                    <a:srgbClr val="F76FE7"/>
                  </a:solidFill>
                  <a:latin typeface="둥근모꼴"/>
                  <a:ea typeface="둥근모꼴"/>
                  <a:cs typeface="둥근모꼴"/>
                </a:rPr>
                <a:t>충돌 감지 로직은 정확하지만</a:t>
              </a:r>
              <a:r>
                <a:rPr lang="en-US" altLang="ko-KR" sz="2000" spc="300" dirty="0">
                  <a:solidFill>
                    <a:srgbClr val="F76FE7"/>
                  </a:solidFill>
                  <a:latin typeface="둥근모꼴"/>
                  <a:ea typeface="둥근모꼴"/>
                  <a:cs typeface="둥근모꼴"/>
                </a:rPr>
                <a:t>, </a:t>
              </a:r>
              <a:r>
                <a:rPr lang="ko-KR" altLang="en-US" sz="2000" spc="300" dirty="0">
                  <a:solidFill>
                    <a:srgbClr val="F76FE7"/>
                  </a:solidFill>
                  <a:latin typeface="둥근모꼴"/>
                  <a:ea typeface="둥근모꼴"/>
                  <a:cs typeface="둥근모꼴"/>
                </a:rPr>
                <a:t>아이템 충돌 시 중복 처리가 간혹 발생</a:t>
              </a:r>
              <a:endParaRPr lang="en-US" altLang="ko-KR" sz="2000" b="0" spc="300" dirty="0">
                <a:solidFill>
                  <a:srgbClr val="F76FE7"/>
                </a:solidFill>
                <a:latin typeface="둥근모꼴"/>
                <a:ea typeface="둥근모꼴"/>
                <a:cs typeface="둥근모꼴"/>
              </a:endParaRPr>
            </a:p>
          </p:txBody>
        </p: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7D4A588D-5005-F603-DE19-29759892863C}"/>
                </a:ext>
              </a:extLst>
            </p:cNvPr>
            <p:cNvSpPr/>
            <p:nvPr/>
          </p:nvSpPr>
          <p:spPr>
            <a:xfrm rot="5400000">
              <a:off x="1649869" y="2819438"/>
              <a:ext cx="223388" cy="231838"/>
            </a:xfrm>
            <a:prstGeom prst="triangle">
              <a:avLst>
                <a:gd name="adj" fmla="val 50000"/>
              </a:avLst>
            </a:prstGeom>
            <a:solidFill>
              <a:srgbClr val="F76F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3242246-386A-268E-D93B-58F968A24426}"/>
                </a:ext>
              </a:extLst>
            </p:cNvPr>
            <p:cNvSpPr txBox="1"/>
            <p:nvPr/>
          </p:nvSpPr>
          <p:spPr>
            <a:xfrm>
              <a:off x="1925107" y="2723346"/>
              <a:ext cx="716803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b="0" spc="300" dirty="0">
                  <a:solidFill>
                    <a:srgbClr val="F76FE7"/>
                  </a:solidFill>
                  <a:latin typeface="둥근모꼴"/>
                  <a:ea typeface="둥근모꼴"/>
                  <a:cs typeface="둥근모꼴"/>
                </a:rPr>
                <a:t>잘못된 코드와 동작 분석에 많은 시간 할애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230580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36C4DEAC-A7F6-4C67-AF71-C3EC2A6B468A}"/>
              </a:ext>
            </a:extLst>
          </p:cNvPr>
          <p:cNvSpPr txBox="1"/>
          <p:nvPr/>
        </p:nvSpPr>
        <p:spPr>
          <a:xfrm>
            <a:off x="4798144" y="698998"/>
            <a:ext cx="26340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dirty="0">
                <a:ln w="254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6"/>
                </a:solidFill>
                <a:effectLst>
                  <a:outerShdw dist="635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목차</a:t>
            </a:r>
            <a:r>
              <a:rPr lang="ko-KR" altLang="en-US" sz="6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endParaRPr lang="en-US" altLang="ko-KR" sz="66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5DA095B-ED4B-8735-7F25-C10A407E1533}"/>
              </a:ext>
            </a:extLst>
          </p:cNvPr>
          <p:cNvGrpSpPr/>
          <p:nvPr/>
        </p:nvGrpSpPr>
        <p:grpSpPr>
          <a:xfrm>
            <a:off x="3496878" y="2991572"/>
            <a:ext cx="5520337" cy="869075"/>
            <a:chOff x="3509362" y="2029955"/>
            <a:chExt cx="5520337" cy="869075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5465141D-CFAA-4380-9C20-863831AD7783}"/>
                </a:ext>
              </a:extLst>
            </p:cNvPr>
            <p:cNvGrpSpPr/>
            <p:nvPr/>
          </p:nvGrpSpPr>
          <p:grpSpPr>
            <a:xfrm>
              <a:off x="3509362" y="2029955"/>
              <a:ext cx="5520337" cy="869075"/>
              <a:chOff x="3894885" y="1889312"/>
              <a:chExt cx="6188487" cy="1039625"/>
            </a:xfrm>
          </p:grpSpPr>
          <p:pic>
            <p:nvPicPr>
              <p:cNvPr id="5" name="그림 4" descr="조류이(가) 표시된 사진&#10;&#10;자동 생성된 설명">
                <a:extLst>
                  <a:ext uri="{FF2B5EF4-FFF2-40B4-BE49-F238E27FC236}">
                    <a16:creationId xmlns:a16="http://schemas.microsoft.com/office/drawing/2014/main" id="{7B50F7C6-92F3-4668-B550-B35B28BE09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42802" y="2019962"/>
                <a:ext cx="5893138" cy="789913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6AEBEB36-D921-475E-A5C0-E1BBC5832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845247" y="2482767"/>
                <a:ext cx="238125" cy="238125"/>
              </a:xfrm>
              <a:prstGeom prst="rect">
                <a:avLst/>
              </a:prstGeom>
            </p:spPr>
          </p:pic>
          <p:pic>
            <p:nvPicPr>
              <p:cNvPr id="27" name="그림 26" descr="테이블이(가) 표시된 사진&#10;&#10;자동 생성된 설명">
                <a:extLst>
                  <a:ext uri="{FF2B5EF4-FFF2-40B4-BE49-F238E27FC236}">
                    <a16:creationId xmlns:a16="http://schemas.microsoft.com/office/drawing/2014/main" id="{901EC0FE-05B5-46D3-A352-C385361D04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70805" y="1889312"/>
                <a:ext cx="484842" cy="396689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DB2873ED-4F97-4B11-B5C5-299BBDA50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692847" y="2110068"/>
                <a:ext cx="271462" cy="271462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45B94012-4D3D-41C8-B0FF-B1938304C8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94885" y="2263205"/>
                <a:ext cx="223837" cy="223837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75648177-7295-4F5A-BCAF-FEA26AADD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639280" y="2690812"/>
                <a:ext cx="238125" cy="238125"/>
              </a:xfrm>
              <a:prstGeom prst="rect">
                <a:avLst/>
              </a:prstGeom>
            </p:spPr>
          </p:pic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C689F73-3689-4DA5-9E04-ED7EF9AFAC2B}"/>
                </a:ext>
              </a:extLst>
            </p:cNvPr>
            <p:cNvSpPr txBox="1"/>
            <p:nvPr/>
          </p:nvSpPr>
          <p:spPr>
            <a:xfrm>
              <a:off x="3931304" y="2057913"/>
              <a:ext cx="4019049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300" spc="600" dirty="0">
                  <a:solidFill>
                    <a:srgbClr val="FFC000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2. Cross Road</a:t>
              </a:r>
              <a:endParaRPr lang="ko-KR" altLang="en-US" sz="33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BA662BA-5C76-B7BE-E91B-7DE7668AD76B}"/>
              </a:ext>
            </a:extLst>
          </p:cNvPr>
          <p:cNvGrpSpPr/>
          <p:nvPr/>
        </p:nvGrpSpPr>
        <p:grpSpPr>
          <a:xfrm>
            <a:off x="3496880" y="3860647"/>
            <a:ext cx="5520336" cy="869075"/>
            <a:chOff x="3509363" y="2846384"/>
            <a:chExt cx="5520336" cy="86907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C7318AEC-23E8-4A1E-90D4-76D0BD36AB9A}"/>
                </a:ext>
              </a:extLst>
            </p:cNvPr>
            <p:cNvGrpSpPr/>
            <p:nvPr/>
          </p:nvGrpSpPr>
          <p:grpSpPr>
            <a:xfrm>
              <a:off x="3509363" y="2846384"/>
              <a:ext cx="5520336" cy="869075"/>
              <a:chOff x="3894885" y="1889312"/>
              <a:chExt cx="6188487" cy="1039625"/>
            </a:xfrm>
          </p:grpSpPr>
          <p:pic>
            <p:nvPicPr>
              <p:cNvPr id="58" name="그림 57" descr="조류이(가) 표시된 사진&#10;&#10;자동 생성된 설명">
                <a:extLst>
                  <a:ext uri="{FF2B5EF4-FFF2-40B4-BE49-F238E27FC236}">
                    <a16:creationId xmlns:a16="http://schemas.microsoft.com/office/drawing/2014/main" id="{B6CC6086-173A-463B-B463-AB734A4056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42802" y="2019962"/>
                <a:ext cx="5893138" cy="789913"/>
              </a:xfrm>
              <a:prstGeom prst="rect">
                <a:avLst/>
              </a:prstGeom>
            </p:spPr>
          </p:pic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A5CF2B2B-B8D3-42DF-A042-A62B914810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845247" y="2482767"/>
                <a:ext cx="238125" cy="238125"/>
              </a:xfrm>
              <a:prstGeom prst="rect">
                <a:avLst/>
              </a:prstGeom>
            </p:spPr>
          </p:pic>
          <p:pic>
            <p:nvPicPr>
              <p:cNvPr id="60" name="그림 59" descr="테이블이(가) 표시된 사진&#10;&#10;자동 생성된 설명">
                <a:extLst>
                  <a:ext uri="{FF2B5EF4-FFF2-40B4-BE49-F238E27FC236}">
                    <a16:creationId xmlns:a16="http://schemas.microsoft.com/office/drawing/2014/main" id="{7194405B-C4FD-481C-8CDB-48C8847ED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70805" y="1889312"/>
                <a:ext cx="484842" cy="396689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68B1A1C7-C2AC-4536-BC6F-297917550B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692847" y="2110068"/>
                <a:ext cx="271462" cy="271462"/>
              </a:xfrm>
              <a:prstGeom prst="rect">
                <a:avLst/>
              </a:prstGeom>
            </p:spPr>
          </p:pic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573D0B08-0764-46CD-B967-9F85B311DA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94885" y="2263205"/>
                <a:ext cx="223837" cy="223837"/>
              </a:xfrm>
              <a:prstGeom prst="rect">
                <a:avLst/>
              </a:prstGeom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FC914A08-5C82-4CDB-896F-EF35130A0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639280" y="2690812"/>
                <a:ext cx="238125" cy="238125"/>
              </a:xfrm>
              <a:prstGeom prst="rect">
                <a:avLst/>
              </a:prstGeom>
            </p:spPr>
          </p:pic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29034E7-AAAC-4736-A695-1AC7339ABB5B}"/>
                </a:ext>
              </a:extLst>
            </p:cNvPr>
            <p:cNvSpPr txBox="1"/>
            <p:nvPr/>
          </p:nvSpPr>
          <p:spPr>
            <a:xfrm>
              <a:off x="3931304" y="2899030"/>
              <a:ext cx="480131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300" spc="600" dirty="0">
                  <a:solidFill>
                    <a:srgbClr val="FFC000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3. Evade Bullet</a:t>
              </a:r>
              <a:endParaRPr lang="ko-KR" altLang="en-US" sz="33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9CACE6F-CB49-AC40-FE65-07F3921BF5BB}"/>
              </a:ext>
            </a:extLst>
          </p:cNvPr>
          <p:cNvGrpSpPr/>
          <p:nvPr/>
        </p:nvGrpSpPr>
        <p:grpSpPr>
          <a:xfrm>
            <a:off x="3496663" y="2081871"/>
            <a:ext cx="5520337" cy="869075"/>
            <a:chOff x="3509362" y="2029955"/>
            <a:chExt cx="5520337" cy="86907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A498E0B-61F9-6DB9-8B83-DE08E9A0E7C7}"/>
                </a:ext>
              </a:extLst>
            </p:cNvPr>
            <p:cNvGrpSpPr/>
            <p:nvPr/>
          </p:nvGrpSpPr>
          <p:grpSpPr>
            <a:xfrm>
              <a:off x="3509362" y="2029955"/>
              <a:ext cx="5520337" cy="869075"/>
              <a:chOff x="3894885" y="1889312"/>
              <a:chExt cx="6188487" cy="1039625"/>
            </a:xfrm>
          </p:grpSpPr>
          <p:pic>
            <p:nvPicPr>
              <p:cNvPr id="12" name="그림 11" descr="조류이(가) 표시된 사진&#10;&#10;자동 생성된 설명">
                <a:extLst>
                  <a:ext uri="{FF2B5EF4-FFF2-40B4-BE49-F238E27FC236}">
                    <a16:creationId xmlns:a16="http://schemas.microsoft.com/office/drawing/2014/main" id="{2D5D8F6C-BC76-73C4-BAD7-C22A700091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42802" y="2019962"/>
                <a:ext cx="5893138" cy="789913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EBC9633C-2397-C6AC-FD0A-1E47154B18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845247" y="2482767"/>
                <a:ext cx="238125" cy="238125"/>
              </a:xfrm>
              <a:prstGeom prst="rect">
                <a:avLst/>
              </a:prstGeom>
            </p:spPr>
          </p:pic>
          <p:pic>
            <p:nvPicPr>
              <p:cNvPr id="14" name="그림 13" descr="테이블이(가) 표시된 사진&#10;&#10;자동 생성된 설명">
                <a:extLst>
                  <a:ext uri="{FF2B5EF4-FFF2-40B4-BE49-F238E27FC236}">
                    <a16:creationId xmlns:a16="http://schemas.microsoft.com/office/drawing/2014/main" id="{E97220B6-7CD6-07FF-730F-27779E0178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70805" y="1889312"/>
                <a:ext cx="484842" cy="396689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3781B284-1023-F6A7-7C23-6AC93D2E48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692847" y="2110068"/>
                <a:ext cx="271462" cy="271462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C6A1C940-1BA6-E642-DEDA-8BBAD5F8F4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94885" y="2263205"/>
                <a:ext cx="223837" cy="223837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B792BBD3-94C5-C9B1-4E39-4B7A641982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639280" y="2690812"/>
                <a:ext cx="238125" cy="238125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329F263-8824-E7FA-B9C6-60A73B298507}"/>
                </a:ext>
              </a:extLst>
            </p:cNvPr>
            <p:cNvSpPr txBox="1"/>
            <p:nvPr/>
          </p:nvSpPr>
          <p:spPr>
            <a:xfrm>
              <a:off x="3931304" y="2057913"/>
              <a:ext cx="3724096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300" spc="600" dirty="0">
                  <a:solidFill>
                    <a:srgbClr val="FFC000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1. Introduce</a:t>
              </a:r>
              <a:endParaRPr lang="ko-KR" altLang="en-US" sz="33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60583FE-A0B5-9D07-DCD0-F9658B97E34B}"/>
              </a:ext>
            </a:extLst>
          </p:cNvPr>
          <p:cNvGrpSpPr/>
          <p:nvPr/>
        </p:nvGrpSpPr>
        <p:grpSpPr>
          <a:xfrm>
            <a:off x="3496663" y="4698847"/>
            <a:ext cx="5520336" cy="869075"/>
            <a:chOff x="3509363" y="2846384"/>
            <a:chExt cx="5520336" cy="86907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7D83AC7-59D2-6A51-28A8-3BBC461BC599}"/>
                </a:ext>
              </a:extLst>
            </p:cNvPr>
            <p:cNvGrpSpPr/>
            <p:nvPr/>
          </p:nvGrpSpPr>
          <p:grpSpPr>
            <a:xfrm>
              <a:off x="3509363" y="2846384"/>
              <a:ext cx="5520336" cy="869075"/>
              <a:chOff x="3894885" y="1889312"/>
              <a:chExt cx="6188487" cy="1039625"/>
            </a:xfrm>
          </p:grpSpPr>
          <p:pic>
            <p:nvPicPr>
              <p:cNvPr id="22" name="그림 21" descr="조류이(가) 표시된 사진&#10;&#10;자동 생성된 설명">
                <a:extLst>
                  <a:ext uri="{FF2B5EF4-FFF2-40B4-BE49-F238E27FC236}">
                    <a16:creationId xmlns:a16="http://schemas.microsoft.com/office/drawing/2014/main" id="{E1B85A0C-94E6-4112-57B7-47F9BCFF9F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42802" y="2019962"/>
                <a:ext cx="5893138" cy="789913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D6BA08FD-7D12-C494-6952-488344380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845247" y="2482767"/>
                <a:ext cx="238125" cy="238125"/>
              </a:xfrm>
              <a:prstGeom prst="rect">
                <a:avLst/>
              </a:prstGeom>
            </p:spPr>
          </p:pic>
          <p:pic>
            <p:nvPicPr>
              <p:cNvPr id="24" name="그림 23" descr="테이블이(가) 표시된 사진&#10;&#10;자동 생성된 설명">
                <a:extLst>
                  <a:ext uri="{FF2B5EF4-FFF2-40B4-BE49-F238E27FC236}">
                    <a16:creationId xmlns:a16="http://schemas.microsoft.com/office/drawing/2014/main" id="{B1BC1205-3E50-DA69-48A7-49BA3DF492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70805" y="1889312"/>
                <a:ext cx="484842" cy="396689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F1ED5AB2-40E4-7B86-AFC4-FA7DE7DCD7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692847" y="2110068"/>
                <a:ext cx="271462" cy="271462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F57F8D73-F8AC-C571-CDC7-EF38DD6D1D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94885" y="2263205"/>
                <a:ext cx="223837" cy="223837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4111CA0F-C8DA-BE82-B112-391E56598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639280" y="2690812"/>
                <a:ext cx="238125" cy="238125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4E3EB8-DC01-44BA-5930-390B176EB80E}"/>
                </a:ext>
              </a:extLst>
            </p:cNvPr>
            <p:cNvSpPr txBox="1"/>
            <p:nvPr/>
          </p:nvSpPr>
          <p:spPr>
            <a:xfrm>
              <a:off x="3931303" y="2899030"/>
              <a:ext cx="5098395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300" spc="600" dirty="0">
                  <a:solidFill>
                    <a:srgbClr val="FFC000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4. Class Diagram</a:t>
              </a:r>
              <a:endParaRPr lang="ko-KR" altLang="en-US" sz="33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6945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C3FCB8-B36D-373C-23BD-5EAC6944B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피아노, 그리기이(가) 표시된 사진  자동 생성된 설명">
            <a:extLst>
              <a:ext uri="{FF2B5EF4-FFF2-40B4-BE49-F238E27FC236}">
                <a16:creationId xmlns:a16="http://schemas.microsoft.com/office/drawing/2014/main" id="{0F33DC42-7983-9397-E639-33EE5AC3AB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580716">
            <a:off x="7595812" y="1161250"/>
            <a:ext cx="252217" cy="441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7EED8C-2A83-48ED-7831-9AD74B968375}"/>
              </a:ext>
            </a:extLst>
          </p:cNvPr>
          <p:cNvSpPr txBox="1"/>
          <p:nvPr/>
        </p:nvSpPr>
        <p:spPr>
          <a:xfrm>
            <a:off x="4284926" y="706966"/>
            <a:ext cx="36221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둥근모꼴"/>
                <a:ea typeface="둥근모꼴"/>
                <a:cs typeface="둥근모꼴"/>
              </a:rPr>
              <a:t>개발 후기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477F7D7-69BA-8689-0BFC-CD60CE6D1709}"/>
              </a:ext>
            </a:extLst>
          </p:cNvPr>
          <p:cNvSpPr/>
          <p:nvPr/>
        </p:nvSpPr>
        <p:spPr>
          <a:xfrm>
            <a:off x="1295400" y="1787362"/>
            <a:ext cx="4410075" cy="4067338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altLang="ko-KR" b="1" dirty="0">
              <a:solidFill>
                <a:srgbClr val="00206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defRPr/>
            </a:pPr>
            <a:r>
              <a:rPr lang="en-US" altLang="ko-KR" b="1" dirty="0">
                <a:solidFill>
                  <a:srgbClr val="00206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ko-KR" altLang="en-US" b="1" dirty="0">
                <a:solidFill>
                  <a:srgbClr val="00206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b="1" dirty="0">
                <a:solidFill>
                  <a:srgbClr val="00206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Member</a:t>
            </a:r>
            <a:r>
              <a:rPr lang="ko-KR" altLang="en-US" b="1" dirty="0">
                <a:solidFill>
                  <a:srgbClr val="00206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사용법을 익히기에 아주 좋은 프로젝트였다고 생각합니다</a:t>
            </a:r>
            <a:r>
              <a:rPr lang="en-US" altLang="ko-KR" b="1" dirty="0">
                <a:solidFill>
                  <a:srgbClr val="00206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pPr>
              <a:defRPr/>
            </a:pPr>
            <a:r>
              <a:rPr lang="ko-KR" altLang="en-US" b="1" dirty="0">
                <a:solidFill>
                  <a:srgbClr val="00206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큰 틀을 짜는 것은 아직 어렵지만 이를 응용하여 기능을 추가하고 연동하는 것에 대한 숙련도는 올라간 것을 느낄 수 있었습니다</a:t>
            </a:r>
            <a:r>
              <a:rPr lang="en-US" altLang="ko-KR" b="1" dirty="0">
                <a:solidFill>
                  <a:srgbClr val="00206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pPr>
              <a:defRPr/>
            </a:pPr>
            <a:r>
              <a:rPr lang="ko-KR" altLang="en-US" b="1" dirty="0">
                <a:solidFill>
                  <a:srgbClr val="00206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시간이 좀 더 충분했거나 코딩 능력이 더 뛰어났더라면 더 많은 기능을 시험해보고 추가할 수 </a:t>
            </a:r>
            <a:r>
              <a:rPr lang="ko-KR" altLang="en-US" b="1" dirty="0" err="1">
                <a:solidFill>
                  <a:srgbClr val="00206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있었을텐데</a:t>
            </a:r>
            <a:r>
              <a:rPr lang="ko-KR" altLang="en-US" b="1" dirty="0">
                <a:solidFill>
                  <a:srgbClr val="00206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하는 아쉬움이 남았던 프로젝트였습니다</a:t>
            </a:r>
            <a:endParaRPr lang="en-US" altLang="ko-KR" b="1" dirty="0">
              <a:solidFill>
                <a:srgbClr val="00206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>
              <a:defRPr/>
            </a:pP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AAA840-12CE-5EBA-2650-748F545C8BFA}"/>
              </a:ext>
            </a:extLst>
          </p:cNvPr>
          <p:cNvSpPr txBox="1"/>
          <p:nvPr/>
        </p:nvSpPr>
        <p:spPr>
          <a:xfrm>
            <a:off x="1347405" y="1885066"/>
            <a:ext cx="2153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spc="300" dirty="0">
                <a:solidFill>
                  <a:srgbClr val="002060"/>
                </a:solidFill>
                <a:latin typeface="둥근모꼴"/>
                <a:ea typeface="둥근모꼴"/>
                <a:cs typeface="둥근모꼴"/>
              </a:rPr>
              <a:t>이종범</a:t>
            </a:r>
            <a:endParaRPr lang="ko-KR" altLang="en-US" sz="2000" b="0" spc="300" dirty="0">
              <a:solidFill>
                <a:srgbClr val="002060"/>
              </a:solidFill>
              <a:latin typeface="둥근모꼴"/>
              <a:ea typeface="둥근모꼴"/>
              <a:cs typeface="둥근모꼴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7AA0DB-DF0C-73CE-9403-D220822A14FB}"/>
              </a:ext>
            </a:extLst>
          </p:cNvPr>
          <p:cNvSpPr/>
          <p:nvPr/>
        </p:nvSpPr>
        <p:spPr>
          <a:xfrm>
            <a:off x="6096000" y="1787362"/>
            <a:ext cx="4410075" cy="4067338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b="1" dirty="0">
                <a:solidFill>
                  <a:srgbClr val="00206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C++ </a:t>
            </a:r>
            <a:r>
              <a:rPr lang="ko-KR" altLang="en-US" b="1" dirty="0">
                <a:solidFill>
                  <a:srgbClr val="00206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객체지향에 대해 게임 제작을 </a:t>
            </a:r>
          </a:p>
          <a:p>
            <a:pPr>
              <a:defRPr/>
            </a:pPr>
            <a:r>
              <a:rPr lang="ko-KR" altLang="en-US" b="1" dirty="0">
                <a:solidFill>
                  <a:srgbClr val="00206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통한 재밌는 방식으로 활용해 볼 수 있어서 좋았던 것 같습니다</a:t>
            </a:r>
            <a:r>
              <a:rPr lang="en-US" altLang="ko-KR" b="1" dirty="0">
                <a:solidFill>
                  <a:srgbClr val="00206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pPr>
              <a:defRPr/>
            </a:pPr>
            <a:r>
              <a:rPr lang="ko-KR" altLang="en-US" b="1" dirty="0">
                <a:solidFill>
                  <a:srgbClr val="00206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아직은 프로젝트를 진행함에 있어 틀을 만들고 각각의 팀원들이 역할을 가지고 함께 협업하는 과정이 원활하게 </a:t>
            </a:r>
          </a:p>
          <a:p>
            <a:pPr>
              <a:defRPr/>
            </a:pPr>
            <a:r>
              <a:rPr lang="ko-KR" altLang="en-US" b="1" dirty="0">
                <a:solidFill>
                  <a:srgbClr val="00206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이루어지지 않았던 것 같습니다</a:t>
            </a:r>
            <a:r>
              <a:rPr lang="en-US" altLang="ko-KR" b="1" dirty="0">
                <a:solidFill>
                  <a:srgbClr val="00206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pPr>
              <a:defRPr/>
            </a:pPr>
            <a:r>
              <a:rPr lang="ko-KR" altLang="en-US" b="1" dirty="0">
                <a:solidFill>
                  <a:srgbClr val="00206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좀 더 빨리 팀 내의 </a:t>
            </a:r>
            <a:r>
              <a:rPr lang="ko-KR" altLang="en-US" b="1" dirty="0" err="1">
                <a:solidFill>
                  <a:srgbClr val="00206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코딩룰을</a:t>
            </a:r>
            <a:r>
              <a:rPr lang="ko-KR" altLang="en-US" b="1" dirty="0">
                <a:solidFill>
                  <a:srgbClr val="00206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정하고 큰 틀을 만들고 작업했으면 더 나은 결과물이 나올 수 있었을 것 같습니다</a:t>
            </a:r>
            <a:r>
              <a:rPr lang="en-US" altLang="ko-KR" b="1" dirty="0">
                <a:solidFill>
                  <a:srgbClr val="00206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ko-KR" altLang="en-US" b="1" dirty="0">
              <a:solidFill>
                <a:srgbClr val="00206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E6CBA8-B823-F4F2-B65B-505052E61FD0}"/>
              </a:ext>
            </a:extLst>
          </p:cNvPr>
          <p:cNvSpPr txBox="1"/>
          <p:nvPr/>
        </p:nvSpPr>
        <p:spPr>
          <a:xfrm>
            <a:off x="6148005" y="1857319"/>
            <a:ext cx="2153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0" spc="300" dirty="0" err="1">
                <a:solidFill>
                  <a:srgbClr val="002060"/>
                </a:solidFill>
                <a:latin typeface="둥근모꼴"/>
                <a:ea typeface="둥근모꼴"/>
                <a:cs typeface="둥근모꼴"/>
              </a:rPr>
              <a:t>오경택</a:t>
            </a:r>
            <a:endParaRPr lang="ko-KR" altLang="en-US" sz="2000" b="0" spc="300" dirty="0">
              <a:solidFill>
                <a:srgbClr val="002060"/>
              </a:solidFill>
              <a:latin typeface="둥근모꼴"/>
              <a:ea typeface="둥근모꼴"/>
              <a:cs typeface="둥근모꼴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21C897-BB26-145E-708A-F05E94FB56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91043" y="4551045"/>
            <a:ext cx="704850" cy="1524000"/>
          </a:xfrm>
          <a:prstGeom prst="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1D81A42-A8F4-0137-2B99-57A3F1F8F43A}"/>
              </a:ext>
            </a:extLst>
          </p:cNvPr>
          <p:cNvCxnSpPr/>
          <p:nvPr/>
        </p:nvCxnSpPr>
        <p:spPr>
          <a:xfrm>
            <a:off x="1322005" y="2285176"/>
            <a:ext cx="43675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C719000-1A4A-EC25-B8F5-D491AF574567}"/>
              </a:ext>
            </a:extLst>
          </p:cNvPr>
          <p:cNvCxnSpPr/>
          <p:nvPr/>
        </p:nvCxnSpPr>
        <p:spPr>
          <a:xfrm>
            <a:off x="6117239" y="2285176"/>
            <a:ext cx="43675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181509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E7423C-65BE-4AC5-0BBD-F08BD0B1C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피아노, 그리기이(가) 표시된 사진  자동 생성된 설명">
            <a:extLst>
              <a:ext uri="{FF2B5EF4-FFF2-40B4-BE49-F238E27FC236}">
                <a16:creationId xmlns:a16="http://schemas.microsoft.com/office/drawing/2014/main" id="{60D17C4D-151B-3E76-4719-0F9A045C44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580716">
            <a:off x="7595812" y="1161250"/>
            <a:ext cx="252217" cy="441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31DB61-26F8-506D-9803-7BB5165DF192}"/>
              </a:ext>
            </a:extLst>
          </p:cNvPr>
          <p:cNvSpPr txBox="1"/>
          <p:nvPr/>
        </p:nvSpPr>
        <p:spPr>
          <a:xfrm>
            <a:off x="4284926" y="706966"/>
            <a:ext cx="36221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둥근모꼴"/>
                <a:ea typeface="둥근모꼴"/>
                <a:cs typeface="둥근모꼴"/>
              </a:rPr>
              <a:t>개발 후기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FCE27E-86B9-3AFD-1456-1A7DBE78EFDE}"/>
              </a:ext>
            </a:extLst>
          </p:cNvPr>
          <p:cNvSpPr/>
          <p:nvPr/>
        </p:nvSpPr>
        <p:spPr>
          <a:xfrm>
            <a:off x="1295400" y="1787362"/>
            <a:ext cx="4410075" cy="4067338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>
              <a:buAutoNum type="arabicPeriod"/>
              <a:defRPr/>
            </a:pPr>
            <a:r>
              <a:rPr lang="ko-KR" altLang="en-US" b="1" dirty="0">
                <a:solidFill>
                  <a:srgbClr val="00206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협업과 책임감</a:t>
            </a:r>
            <a:endParaRPr lang="en-US" altLang="ko-KR" b="1" dirty="0">
              <a:solidFill>
                <a:srgbClr val="00206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defRPr/>
            </a:pPr>
            <a:r>
              <a:rPr lang="ko-KR" altLang="en-US" b="1" dirty="0">
                <a:solidFill>
                  <a:srgbClr val="00206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각 기능별로 세부적인 역할을 분배하고</a:t>
            </a:r>
            <a:r>
              <a:rPr lang="en-US" altLang="ko-KR" b="1" dirty="0">
                <a:solidFill>
                  <a:srgbClr val="00206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b="1" dirty="0">
                <a:solidFill>
                  <a:srgbClr val="00206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개발은 혼자가 아닌 둘이 더 낫다는 것을 몸소 느꼈습니다</a:t>
            </a:r>
            <a:r>
              <a:rPr lang="en-US" altLang="ko-KR" b="1" dirty="0">
                <a:solidFill>
                  <a:srgbClr val="00206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pPr>
              <a:defRPr/>
            </a:pPr>
            <a:r>
              <a:rPr lang="en-US" altLang="ko-KR" b="1" dirty="0">
                <a:solidFill>
                  <a:srgbClr val="00206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2. C++</a:t>
            </a:r>
            <a:r>
              <a:rPr lang="ko-KR" altLang="en-US" b="1" dirty="0">
                <a:solidFill>
                  <a:srgbClr val="00206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역량</a:t>
            </a:r>
            <a:endParaRPr lang="en-US" altLang="ko-KR" b="1" dirty="0">
              <a:solidFill>
                <a:srgbClr val="00206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defRPr/>
            </a:pPr>
            <a:r>
              <a:rPr lang="ko-KR" altLang="en-US" b="1" dirty="0">
                <a:solidFill>
                  <a:srgbClr val="00206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객체지향에 활용되는 코드를 작성해보면서 상속</a:t>
            </a:r>
            <a:r>
              <a:rPr lang="en-US" altLang="ko-KR" b="1" dirty="0">
                <a:solidFill>
                  <a:srgbClr val="00206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static </a:t>
            </a:r>
            <a:r>
              <a:rPr lang="ko-KR" altLang="en-US" b="1" dirty="0">
                <a:solidFill>
                  <a:srgbClr val="00206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등 함수 활용법을 구현하며 알 수 있었습니다</a:t>
            </a:r>
            <a:r>
              <a:rPr lang="en-US" altLang="ko-KR" b="1" dirty="0">
                <a:solidFill>
                  <a:srgbClr val="00206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pPr>
              <a:defRPr/>
            </a:pPr>
            <a:r>
              <a:rPr lang="ko-KR" altLang="en-US" b="1" dirty="0">
                <a:solidFill>
                  <a:srgbClr val="00206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개발 시 코드 작성의 부족함이 아직 많아 꾸준하게 더욱 연습 </a:t>
            </a:r>
            <a:r>
              <a:rPr lang="ko-KR" altLang="en-US" b="1" dirty="0" err="1">
                <a:solidFill>
                  <a:srgbClr val="00206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해야겠습니다</a:t>
            </a:r>
            <a:r>
              <a:rPr lang="en-US" altLang="ko-KR" b="1" dirty="0">
                <a:solidFill>
                  <a:srgbClr val="00206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9667B6-C6C7-9D28-E0FB-DA1BE630643C}"/>
              </a:ext>
            </a:extLst>
          </p:cNvPr>
          <p:cNvSpPr txBox="1"/>
          <p:nvPr/>
        </p:nvSpPr>
        <p:spPr>
          <a:xfrm>
            <a:off x="1347405" y="1885066"/>
            <a:ext cx="2153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spc="300" dirty="0" err="1">
                <a:solidFill>
                  <a:srgbClr val="002060"/>
                </a:solidFill>
                <a:latin typeface="둥근모꼴"/>
                <a:ea typeface="둥근모꼴"/>
                <a:cs typeface="둥근모꼴"/>
              </a:rPr>
              <a:t>조승제</a:t>
            </a:r>
            <a:endParaRPr lang="ko-KR" altLang="en-US" sz="2000" b="0" spc="300" dirty="0">
              <a:solidFill>
                <a:srgbClr val="002060"/>
              </a:solidFill>
              <a:latin typeface="둥근모꼴"/>
              <a:ea typeface="둥근모꼴"/>
              <a:cs typeface="둥근모꼴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F3DF9D6-9939-9F96-A72D-EFD46E68826E}"/>
              </a:ext>
            </a:extLst>
          </p:cNvPr>
          <p:cNvSpPr/>
          <p:nvPr/>
        </p:nvSpPr>
        <p:spPr>
          <a:xfrm>
            <a:off x="6096000" y="1787362"/>
            <a:ext cx="4410075" cy="4067338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b="1" i="0" dirty="0">
                <a:solidFill>
                  <a:srgbClr val="00206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관심 있는 분야라서 열심히 해봤지만 어렵기도 하고 힘들었지만 재미있었습니다</a:t>
            </a:r>
            <a:r>
              <a:rPr lang="en-US" altLang="ko-KR" b="1" i="0" dirty="0">
                <a:solidFill>
                  <a:srgbClr val="00206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pPr>
              <a:defRPr/>
            </a:pPr>
            <a:r>
              <a:rPr lang="ko-KR" altLang="en-US" b="1" i="0" dirty="0">
                <a:solidFill>
                  <a:srgbClr val="00206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다시 한번 팀의 소통과 메뉴얼 세분화 등 중요성을 상기했고 다음번에는 좀 더 잘할 수 있겠습니다</a:t>
            </a:r>
            <a:r>
              <a:rPr lang="en-US" altLang="ko-KR" b="1" i="0" dirty="0">
                <a:solidFill>
                  <a:srgbClr val="00206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pPr>
              <a:defRPr/>
            </a:pPr>
            <a:r>
              <a:rPr lang="ko-KR" altLang="en-US" b="1" i="0" dirty="0">
                <a:solidFill>
                  <a:srgbClr val="00206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그리고 건강의 중요성을 무엇보다 확실하게 느끼게 된 계기가 되었습니다</a:t>
            </a:r>
            <a:r>
              <a:rPr lang="en-US" altLang="ko-KR" b="1" i="0" dirty="0">
                <a:solidFill>
                  <a:srgbClr val="002060"/>
                </a:solidFill>
                <a:effectLst/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ko-KR" altLang="en-US" b="1" dirty="0">
              <a:solidFill>
                <a:srgbClr val="00206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586720-933E-7137-6E70-EC55ED5333D9}"/>
              </a:ext>
            </a:extLst>
          </p:cNvPr>
          <p:cNvSpPr txBox="1"/>
          <p:nvPr/>
        </p:nvSpPr>
        <p:spPr>
          <a:xfrm>
            <a:off x="6148005" y="1857319"/>
            <a:ext cx="2153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0" spc="300" dirty="0">
                <a:solidFill>
                  <a:srgbClr val="002060"/>
                </a:solidFill>
                <a:latin typeface="둥근모꼴"/>
                <a:ea typeface="둥근모꼴"/>
                <a:cs typeface="둥근모꼴"/>
              </a:rPr>
              <a:t>유승경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01A1E4E-B1CE-9F7B-7D55-F3C1EF0E33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91043" y="4551045"/>
            <a:ext cx="704850" cy="1524000"/>
          </a:xfrm>
          <a:prstGeom prst="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E9610E0-F34C-704F-9313-945755CAE97E}"/>
              </a:ext>
            </a:extLst>
          </p:cNvPr>
          <p:cNvCxnSpPr/>
          <p:nvPr/>
        </p:nvCxnSpPr>
        <p:spPr>
          <a:xfrm>
            <a:off x="1322005" y="2285176"/>
            <a:ext cx="43675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CD71633-B999-98B6-0F1F-08E3F74653C1}"/>
              </a:ext>
            </a:extLst>
          </p:cNvPr>
          <p:cNvCxnSpPr/>
          <p:nvPr/>
        </p:nvCxnSpPr>
        <p:spPr>
          <a:xfrm>
            <a:off x="6117239" y="2285176"/>
            <a:ext cx="43675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07332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5C26BBE-1D12-4CBE-8C8B-47654C7FD22C}"/>
              </a:ext>
            </a:extLst>
          </p:cNvPr>
          <p:cNvSpPr/>
          <p:nvPr/>
        </p:nvSpPr>
        <p:spPr>
          <a:xfrm>
            <a:off x="1276576" y="1002890"/>
            <a:ext cx="9638847" cy="5024284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31CCDAC-528C-491F-BBE9-CFF39FADA596}"/>
              </a:ext>
            </a:extLst>
          </p:cNvPr>
          <p:cNvSpPr/>
          <p:nvPr/>
        </p:nvSpPr>
        <p:spPr>
          <a:xfrm>
            <a:off x="3839815" y="4435775"/>
            <a:ext cx="4512368" cy="49026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rgbClr val="0743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C16BF4-0587-456D-A6DB-E71C1D1B72C1}"/>
              </a:ext>
            </a:extLst>
          </p:cNvPr>
          <p:cNvSpPr txBox="1"/>
          <p:nvPr/>
        </p:nvSpPr>
        <p:spPr>
          <a:xfrm>
            <a:off x="1127475" y="1867939"/>
            <a:ext cx="941796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138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Thank you!</a:t>
            </a:r>
            <a:endParaRPr lang="ko-KR" altLang="en-US" sz="6000" b="1" dirty="0"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CE9D1-F4BF-4CBE-B132-BA5D69BF63D2}"/>
              </a:ext>
            </a:extLst>
          </p:cNvPr>
          <p:cNvSpPr txBox="1"/>
          <p:nvPr/>
        </p:nvSpPr>
        <p:spPr>
          <a:xfrm>
            <a:off x="6165614" y="1511948"/>
            <a:ext cx="1847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60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C65CC442-3D30-46A0-ACEC-C918548A6801}"/>
              </a:ext>
            </a:extLst>
          </p:cNvPr>
          <p:cNvSpPr/>
          <p:nvPr/>
        </p:nvSpPr>
        <p:spPr>
          <a:xfrm rot="5400000">
            <a:off x="4195633" y="4528508"/>
            <a:ext cx="261657" cy="3048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752C82-C600-42B2-941A-BD1C8C9277A3}"/>
              </a:ext>
            </a:extLst>
          </p:cNvPr>
          <p:cNvSpPr txBox="1"/>
          <p:nvPr/>
        </p:nvSpPr>
        <p:spPr>
          <a:xfrm>
            <a:off x="4694332" y="4341267"/>
            <a:ext cx="3514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200" spc="6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GAME over!!</a:t>
            </a:r>
            <a:endParaRPr lang="ko-KR" altLang="en-US" sz="3200" spc="600" dirty="0">
              <a:solidFill>
                <a:srgbClr val="FF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A4736F-CC54-485A-84FA-8E3710AA2768}"/>
              </a:ext>
            </a:extLst>
          </p:cNvPr>
          <p:cNvSpPr txBox="1"/>
          <p:nvPr/>
        </p:nvSpPr>
        <p:spPr>
          <a:xfrm>
            <a:off x="3165433" y="1686048"/>
            <a:ext cx="6000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300" dirty="0" err="1">
                <a:ln w="22225">
                  <a:solidFill>
                    <a:srgbClr val="FFC000"/>
                  </a:solidFill>
                  <a:prstDash val="solid"/>
                </a:ln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발표들어주셔서</a:t>
            </a:r>
            <a:r>
              <a:rPr lang="ko-KR" altLang="en-US" sz="3200" b="1" spc="300" dirty="0">
                <a:ln w="22225">
                  <a:solidFill>
                    <a:srgbClr val="FFC000"/>
                  </a:solidFill>
                  <a:prstDash val="solid"/>
                </a:ln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감사합니다</a:t>
            </a:r>
            <a:r>
              <a:rPr lang="en-US" altLang="ko-KR" sz="3200" b="1" spc="300" dirty="0">
                <a:ln w="22225">
                  <a:solidFill>
                    <a:srgbClr val="FFC000"/>
                  </a:solidFill>
                  <a:prstDash val="solid"/>
                </a:ln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!</a:t>
            </a:r>
            <a:endParaRPr lang="ko-KR" altLang="en-US" sz="3200" b="1" spc="300" dirty="0">
              <a:ln w="22225">
                <a:solidFill>
                  <a:srgbClr val="FFC000"/>
                </a:solidFill>
                <a:prstDash val="solid"/>
              </a:ln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05248C5-AAFB-4063-BD7A-24089AE5DC0A}"/>
              </a:ext>
            </a:extLst>
          </p:cNvPr>
          <p:cNvGrpSpPr/>
          <p:nvPr/>
        </p:nvGrpSpPr>
        <p:grpSpPr>
          <a:xfrm>
            <a:off x="10279160" y="1264195"/>
            <a:ext cx="294695" cy="294695"/>
            <a:chOff x="10288125" y="1264195"/>
            <a:chExt cx="294695" cy="294695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2D25040F-3CAC-423A-9CB8-78A0B1A26C1E}"/>
                </a:ext>
              </a:extLst>
            </p:cNvPr>
            <p:cNvSpPr/>
            <p:nvPr/>
          </p:nvSpPr>
          <p:spPr>
            <a:xfrm>
              <a:off x="10288125" y="1264195"/>
              <a:ext cx="294695" cy="29469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7A8EDE8-45F9-4161-8969-AF312D65188B}"/>
                </a:ext>
              </a:extLst>
            </p:cNvPr>
            <p:cNvCxnSpPr>
              <a:stCxn id="5" idx="2"/>
            </p:cNvCxnSpPr>
            <p:nvPr/>
          </p:nvCxnSpPr>
          <p:spPr>
            <a:xfrm flipV="1">
              <a:off x="10288125" y="1411542"/>
              <a:ext cx="294695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7DD63EF-D09C-42AE-B652-8CC833E91C07}"/>
                </a:ext>
              </a:extLst>
            </p:cNvPr>
            <p:cNvCxnSpPr>
              <a:stCxn id="5" idx="0"/>
            </p:cNvCxnSpPr>
            <p:nvPr/>
          </p:nvCxnSpPr>
          <p:spPr>
            <a:xfrm flipH="1">
              <a:off x="10435472" y="1264195"/>
              <a:ext cx="1" cy="2946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F476771-84F3-4BA5-B9D8-791ECA5C23F7}"/>
              </a:ext>
            </a:extLst>
          </p:cNvPr>
          <p:cNvGrpSpPr/>
          <p:nvPr/>
        </p:nvGrpSpPr>
        <p:grpSpPr>
          <a:xfrm>
            <a:off x="10279160" y="5396925"/>
            <a:ext cx="294695" cy="294695"/>
            <a:chOff x="10288125" y="1264195"/>
            <a:chExt cx="294695" cy="294695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5B3E1D6-FEAF-4029-B79D-287F34499778}"/>
                </a:ext>
              </a:extLst>
            </p:cNvPr>
            <p:cNvSpPr/>
            <p:nvPr/>
          </p:nvSpPr>
          <p:spPr>
            <a:xfrm>
              <a:off x="10288125" y="1264195"/>
              <a:ext cx="294695" cy="29469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5B853A6-4875-447F-B1DD-9363698807B7}"/>
                </a:ext>
              </a:extLst>
            </p:cNvPr>
            <p:cNvCxnSpPr>
              <a:stCxn id="25" idx="2"/>
            </p:cNvCxnSpPr>
            <p:nvPr/>
          </p:nvCxnSpPr>
          <p:spPr>
            <a:xfrm flipV="1">
              <a:off x="10288125" y="1411542"/>
              <a:ext cx="294695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DEA83FC-2D24-432A-A14A-173612CF3FB5}"/>
                </a:ext>
              </a:extLst>
            </p:cNvPr>
            <p:cNvCxnSpPr>
              <a:stCxn id="25" idx="0"/>
            </p:cNvCxnSpPr>
            <p:nvPr/>
          </p:nvCxnSpPr>
          <p:spPr>
            <a:xfrm flipH="1">
              <a:off x="10435472" y="1264195"/>
              <a:ext cx="1" cy="2946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AEF2FA9-41E9-4227-8F2C-F85E411A7352}"/>
              </a:ext>
            </a:extLst>
          </p:cNvPr>
          <p:cNvGrpSpPr/>
          <p:nvPr/>
        </p:nvGrpSpPr>
        <p:grpSpPr>
          <a:xfrm>
            <a:off x="1601327" y="5396925"/>
            <a:ext cx="294695" cy="294695"/>
            <a:chOff x="10288125" y="1264195"/>
            <a:chExt cx="294695" cy="29469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61FD1E3-07EE-4CA4-BB6A-EBA5EF3DB2CF}"/>
                </a:ext>
              </a:extLst>
            </p:cNvPr>
            <p:cNvSpPr/>
            <p:nvPr/>
          </p:nvSpPr>
          <p:spPr>
            <a:xfrm>
              <a:off x="10288125" y="1264195"/>
              <a:ext cx="294695" cy="29469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322A4DB3-8810-4B4B-AE83-FAD5FF6D905A}"/>
                </a:ext>
              </a:extLst>
            </p:cNvPr>
            <p:cNvCxnSpPr>
              <a:stCxn id="29" idx="2"/>
            </p:cNvCxnSpPr>
            <p:nvPr/>
          </p:nvCxnSpPr>
          <p:spPr>
            <a:xfrm flipV="1">
              <a:off x="10288125" y="1411542"/>
              <a:ext cx="294695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C4E485E-A696-4532-8B1F-343F7A5496DC}"/>
                </a:ext>
              </a:extLst>
            </p:cNvPr>
            <p:cNvCxnSpPr>
              <a:stCxn id="29" idx="0"/>
            </p:cNvCxnSpPr>
            <p:nvPr/>
          </p:nvCxnSpPr>
          <p:spPr>
            <a:xfrm flipH="1">
              <a:off x="10435472" y="1264195"/>
              <a:ext cx="1" cy="2946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FAD1745-758F-4522-9C52-F276C69F6C55}"/>
              </a:ext>
            </a:extLst>
          </p:cNvPr>
          <p:cNvGrpSpPr/>
          <p:nvPr/>
        </p:nvGrpSpPr>
        <p:grpSpPr>
          <a:xfrm>
            <a:off x="1601327" y="1264195"/>
            <a:ext cx="294695" cy="294695"/>
            <a:chOff x="10288125" y="1264195"/>
            <a:chExt cx="294695" cy="294695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68A92A22-0187-4191-8DF7-8706E93F2694}"/>
                </a:ext>
              </a:extLst>
            </p:cNvPr>
            <p:cNvSpPr/>
            <p:nvPr/>
          </p:nvSpPr>
          <p:spPr>
            <a:xfrm>
              <a:off x="10288125" y="1264195"/>
              <a:ext cx="294695" cy="29469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8D15B29-8426-48A0-9926-BB10F8E05932}"/>
                </a:ext>
              </a:extLst>
            </p:cNvPr>
            <p:cNvCxnSpPr>
              <a:stCxn id="33" idx="2"/>
            </p:cNvCxnSpPr>
            <p:nvPr/>
          </p:nvCxnSpPr>
          <p:spPr>
            <a:xfrm flipV="1">
              <a:off x="10288125" y="1411542"/>
              <a:ext cx="294695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E34B7D58-491F-4DC6-AB4A-9CFB04829712}"/>
                </a:ext>
              </a:extLst>
            </p:cNvPr>
            <p:cNvCxnSpPr>
              <a:stCxn id="33" idx="0"/>
            </p:cNvCxnSpPr>
            <p:nvPr/>
          </p:nvCxnSpPr>
          <p:spPr>
            <a:xfrm flipH="1">
              <a:off x="10435472" y="1264195"/>
              <a:ext cx="1" cy="2946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8005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79B4A483-0819-43E9-9428-96F36324AAF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7735" y="1208816"/>
            <a:ext cx="700668" cy="700668"/>
          </a:xfrm>
          <a:prstGeom prst="rect">
            <a:avLst/>
          </a:prstGeom>
        </p:spPr>
      </p:pic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702633CA-3A0D-49E2-82B7-0C9070C4E9B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0344" y="1178149"/>
            <a:ext cx="700668" cy="700668"/>
          </a:xfrm>
          <a:prstGeom prst="rect">
            <a:avLst/>
          </a:prstGeom>
        </p:spPr>
      </p:pic>
      <p:pic>
        <p:nvPicPr>
          <p:cNvPr id="15" name="그림 14" descr="그리기이(가) 표시된 사진&#10;&#10;자동 생성된 설명">
            <a:extLst>
              <a:ext uri="{FF2B5EF4-FFF2-40B4-BE49-F238E27FC236}">
                <a16:creationId xmlns:a16="http://schemas.microsoft.com/office/drawing/2014/main" id="{B23B29F4-E55D-4583-86C2-07422CDDE20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9126" y="1178149"/>
            <a:ext cx="700668" cy="700668"/>
          </a:xfrm>
          <a:prstGeom prst="rect">
            <a:avLst/>
          </a:prstGeom>
        </p:spPr>
      </p:pic>
      <p:pic>
        <p:nvPicPr>
          <p:cNvPr id="17" name="그림 16" descr="그리기이(가) 표시된 사진&#10;&#10;자동 생성된 설명">
            <a:extLst>
              <a:ext uri="{FF2B5EF4-FFF2-40B4-BE49-F238E27FC236}">
                <a16:creationId xmlns:a16="http://schemas.microsoft.com/office/drawing/2014/main" id="{BE5F3DB6-016C-4CF9-88A1-A21238065D5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1883" y="1178149"/>
            <a:ext cx="700668" cy="700668"/>
          </a:xfrm>
          <a:prstGeom prst="rect">
            <a:avLst/>
          </a:prstGeom>
        </p:spPr>
      </p:pic>
      <p:pic>
        <p:nvPicPr>
          <p:cNvPr id="25" name="그림 24" descr="그리기이(가) 표시된 사진&#10;&#10;자동 생성된 설명">
            <a:extLst>
              <a:ext uri="{FF2B5EF4-FFF2-40B4-BE49-F238E27FC236}">
                <a16:creationId xmlns:a16="http://schemas.microsoft.com/office/drawing/2014/main" id="{5535ED5A-78FF-4E73-8944-CECD53EFF60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8595" y="1178149"/>
            <a:ext cx="700668" cy="700668"/>
          </a:xfrm>
          <a:prstGeom prst="rect">
            <a:avLst/>
          </a:prstGeom>
        </p:spPr>
      </p:pic>
      <p:pic>
        <p:nvPicPr>
          <p:cNvPr id="27" name="그림 26" descr="그리기이(가) 표시된 사진&#10;&#10;자동 생성된 설명">
            <a:extLst>
              <a:ext uri="{FF2B5EF4-FFF2-40B4-BE49-F238E27FC236}">
                <a16:creationId xmlns:a16="http://schemas.microsoft.com/office/drawing/2014/main" id="{812AE8C8-D25E-4526-BB4D-1C5471471EB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1352" y="1178149"/>
            <a:ext cx="700668" cy="700668"/>
          </a:xfrm>
          <a:prstGeom prst="rect">
            <a:avLst/>
          </a:prstGeom>
        </p:spPr>
      </p:pic>
      <p:pic>
        <p:nvPicPr>
          <p:cNvPr id="29" name="그림 28" descr="그리기이(가) 표시된 사진&#10;&#10;자동 생성된 설명">
            <a:extLst>
              <a:ext uri="{FF2B5EF4-FFF2-40B4-BE49-F238E27FC236}">
                <a16:creationId xmlns:a16="http://schemas.microsoft.com/office/drawing/2014/main" id="{845B2B41-8622-49B0-812F-6A2A67EBA4B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1942" y="1249868"/>
            <a:ext cx="700668" cy="700668"/>
          </a:xfrm>
          <a:prstGeom prst="rect">
            <a:avLst/>
          </a:prstGeom>
        </p:spPr>
      </p:pic>
      <p:pic>
        <p:nvPicPr>
          <p:cNvPr id="31" name="그림 30" descr="그리기이(가) 표시된 사진&#10;&#10;자동 생성된 설명">
            <a:extLst>
              <a:ext uri="{FF2B5EF4-FFF2-40B4-BE49-F238E27FC236}">
                <a16:creationId xmlns:a16="http://schemas.microsoft.com/office/drawing/2014/main" id="{2A44B107-7F52-4941-ACB1-9E6F4F69D89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4481" y="1208816"/>
            <a:ext cx="700668" cy="700668"/>
          </a:xfrm>
          <a:prstGeom prst="rect">
            <a:avLst/>
          </a:prstGeom>
        </p:spPr>
      </p:pic>
      <p:pic>
        <p:nvPicPr>
          <p:cNvPr id="33" name="그림 32" descr="그리기이(가) 표시된 사진&#10;&#10;자동 생성된 설명">
            <a:extLst>
              <a:ext uri="{FF2B5EF4-FFF2-40B4-BE49-F238E27FC236}">
                <a16:creationId xmlns:a16="http://schemas.microsoft.com/office/drawing/2014/main" id="{E1FEB9F8-AFAE-4197-9514-E50C36C1F39C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4860" y="1208816"/>
            <a:ext cx="700668" cy="700668"/>
          </a:xfrm>
          <a:prstGeom prst="rect">
            <a:avLst/>
          </a:prstGeom>
        </p:spPr>
      </p:pic>
      <p:pic>
        <p:nvPicPr>
          <p:cNvPr id="35" name="그림 34" descr="그리기이(가) 표시된 사진&#10;&#10;자동 생성된 설명">
            <a:extLst>
              <a:ext uri="{FF2B5EF4-FFF2-40B4-BE49-F238E27FC236}">
                <a16:creationId xmlns:a16="http://schemas.microsoft.com/office/drawing/2014/main" id="{159FA32E-BEE2-414A-8679-C2C394DD1B11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2251" y="1178149"/>
            <a:ext cx="700668" cy="700668"/>
          </a:xfrm>
          <a:prstGeom prst="rect">
            <a:avLst/>
          </a:prstGeom>
        </p:spPr>
      </p:pic>
      <p:pic>
        <p:nvPicPr>
          <p:cNvPr id="37" name="그림 36" descr="그리기이(가) 표시된 사진&#10;&#10;자동 생성된 설명">
            <a:extLst>
              <a:ext uri="{FF2B5EF4-FFF2-40B4-BE49-F238E27FC236}">
                <a16:creationId xmlns:a16="http://schemas.microsoft.com/office/drawing/2014/main" id="{B13F9004-7717-4CF3-9DFB-B12CC5608D92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168" y="1178149"/>
            <a:ext cx="700668" cy="700668"/>
          </a:xfrm>
          <a:prstGeom prst="rect">
            <a:avLst/>
          </a:prstGeom>
        </p:spPr>
      </p:pic>
      <p:pic>
        <p:nvPicPr>
          <p:cNvPr id="39" name="그림 38" descr="그리기이(가) 표시된 사진&#10;&#10;자동 생성된 설명">
            <a:extLst>
              <a:ext uri="{FF2B5EF4-FFF2-40B4-BE49-F238E27FC236}">
                <a16:creationId xmlns:a16="http://schemas.microsoft.com/office/drawing/2014/main" id="{7990F157-1E1F-4BF2-9EF9-8CB7B94D7F5D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1352" y="289932"/>
            <a:ext cx="700668" cy="700668"/>
          </a:xfrm>
          <a:prstGeom prst="rect">
            <a:avLst/>
          </a:prstGeom>
        </p:spPr>
      </p:pic>
      <p:pic>
        <p:nvPicPr>
          <p:cNvPr id="41" name="그림 40" descr="그리기이(가) 표시된 사진&#10;&#10;자동 생성된 설명">
            <a:extLst>
              <a:ext uri="{FF2B5EF4-FFF2-40B4-BE49-F238E27FC236}">
                <a16:creationId xmlns:a16="http://schemas.microsoft.com/office/drawing/2014/main" id="{8A5E49AF-F5BC-405F-9778-49036F06E04C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4496" y="289932"/>
            <a:ext cx="700668" cy="700668"/>
          </a:xfrm>
          <a:prstGeom prst="rect">
            <a:avLst/>
          </a:prstGeom>
        </p:spPr>
      </p:pic>
      <p:pic>
        <p:nvPicPr>
          <p:cNvPr id="43" name="그림 42" descr="그리기이(가) 표시된 사진&#10;&#10;자동 생성된 설명">
            <a:extLst>
              <a:ext uri="{FF2B5EF4-FFF2-40B4-BE49-F238E27FC236}">
                <a16:creationId xmlns:a16="http://schemas.microsoft.com/office/drawing/2014/main" id="{6881718B-D3DD-44FE-AA5F-6B79FEE567D8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0455" y="257846"/>
            <a:ext cx="700668" cy="700668"/>
          </a:xfrm>
          <a:prstGeom prst="rect">
            <a:avLst/>
          </a:prstGeom>
        </p:spPr>
      </p:pic>
      <p:pic>
        <p:nvPicPr>
          <p:cNvPr id="45" name="그림 44" descr="그리기이(가) 표시된 사진&#10;&#10;자동 생성된 설명">
            <a:extLst>
              <a:ext uri="{FF2B5EF4-FFF2-40B4-BE49-F238E27FC236}">
                <a16:creationId xmlns:a16="http://schemas.microsoft.com/office/drawing/2014/main" id="{8B0A0CA2-35D7-440A-9700-9026B0777F9B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3334" y="289932"/>
            <a:ext cx="700668" cy="700668"/>
          </a:xfrm>
          <a:prstGeom prst="rect">
            <a:avLst/>
          </a:prstGeom>
        </p:spPr>
      </p:pic>
      <p:pic>
        <p:nvPicPr>
          <p:cNvPr id="47" name="그림 46" descr="그리기이(가) 표시된 사진&#10;&#10;자동 생성된 설명">
            <a:extLst>
              <a:ext uri="{FF2B5EF4-FFF2-40B4-BE49-F238E27FC236}">
                <a16:creationId xmlns:a16="http://schemas.microsoft.com/office/drawing/2014/main" id="{5C1A480F-99D6-4967-B7BE-F72AE7743CF5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7898" y="257846"/>
            <a:ext cx="700668" cy="700668"/>
          </a:xfrm>
          <a:prstGeom prst="rect">
            <a:avLst/>
          </a:prstGeom>
        </p:spPr>
      </p:pic>
      <p:pic>
        <p:nvPicPr>
          <p:cNvPr id="49" name="그림 48" descr="그리기이(가) 표시된 사진&#10;&#10;자동 생성된 설명">
            <a:extLst>
              <a:ext uri="{FF2B5EF4-FFF2-40B4-BE49-F238E27FC236}">
                <a16:creationId xmlns:a16="http://schemas.microsoft.com/office/drawing/2014/main" id="{75E6065E-217C-41E5-9FDB-D8E7AEEEE94F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2462" y="257846"/>
            <a:ext cx="700668" cy="700668"/>
          </a:xfrm>
          <a:prstGeom prst="rect">
            <a:avLst/>
          </a:prstGeom>
        </p:spPr>
      </p:pic>
      <p:pic>
        <p:nvPicPr>
          <p:cNvPr id="51" name="그림 50" descr="그리기이(가) 표시된 사진&#10;&#10;자동 생성된 설명">
            <a:extLst>
              <a:ext uri="{FF2B5EF4-FFF2-40B4-BE49-F238E27FC236}">
                <a16:creationId xmlns:a16="http://schemas.microsoft.com/office/drawing/2014/main" id="{A954D39A-DB47-4574-9385-2686AA1C3ED2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6736" y="257846"/>
            <a:ext cx="700668" cy="700668"/>
          </a:xfrm>
          <a:prstGeom prst="rect">
            <a:avLst/>
          </a:prstGeom>
        </p:spPr>
      </p:pic>
      <p:pic>
        <p:nvPicPr>
          <p:cNvPr id="53" name="그림 52" descr="그리기이(가) 표시된 사진&#10;&#10;자동 생성된 설명">
            <a:extLst>
              <a:ext uri="{FF2B5EF4-FFF2-40B4-BE49-F238E27FC236}">
                <a16:creationId xmlns:a16="http://schemas.microsoft.com/office/drawing/2014/main" id="{22F5D92D-C66B-4004-BB61-FB760286E49A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7036" y="257846"/>
            <a:ext cx="700668" cy="700668"/>
          </a:xfrm>
          <a:prstGeom prst="rect">
            <a:avLst/>
          </a:prstGeom>
        </p:spPr>
      </p:pic>
      <p:pic>
        <p:nvPicPr>
          <p:cNvPr id="55" name="그림 54" descr="그리기이(가) 표시된 사진&#10;&#10;자동 생성된 설명">
            <a:extLst>
              <a:ext uri="{FF2B5EF4-FFF2-40B4-BE49-F238E27FC236}">
                <a16:creationId xmlns:a16="http://schemas.microsoft.com/office/drawing/2014/main" id="{D0F45877-F08F-4BF1-8D76-937DA7281F7F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9915" y="257846"/>
            <a:ext cx="700668" cy="700668"/>
          </a:xfrm>
          <a:prstGeom prst="rect">
            <a:avLst/>
          </a:prstGeom>
        </p:spPr>
      </p:pic>
      <p:pic>
        <p:nvPicPr>
          <p:cNvPr id="57" name="그림 56" descr="그리기이(가) 표시된 사진&#10;&#10;자동 생성된 설명">
            <a:extLst>
              <a:ext uri="{FF2B5EF4-FFF2-40B4-BE49-F238E27FC236}">
                <a16:creationId xmlns:a16="http://schemas.microsoft.com/office/drawing/2014/main" id="{D3654C42-69E0-4891-A0D0-67BD7BE2261C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6909" y="257846"/>
            <a:ext cx="700668" cy="700668"/>
          </a:xfrm>
          <a:prstGeom prst="rect">
            <a:avLst/>
          </a:prstGeom>
        </p:spPr>
      </p:pic>
      <p:pic>
        <p:nvPicPr>
          <p:cNvPr id="59" name="그림 58" descr="그리기이(가) 표시된 사진&#10;&#10;자동 생성된 설명">
            <a:extLst>
              <a:ext uri="{FF2B5EF4-FFF2-40B4-BE49-F238E27FC236}">
                <a16:creationId xmlns:a16="http://schemas.microsoft.com/office/drawing/2014/main" id="{BB797294-B982-4C1E-9A46-E12318BBF47D}"/>
              </a:ext>
            </a:extLst>
          </p:cNvPr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7334" y="289932"/>
            <a:ext cx="700668" cy="700668"/>
          </a:xfrm>
          <a:prstGeom prst="rect">
            <a:avLst/>
          </a:prstGeom>
        </p:spPr>
      </p:pic>
      <p:pic>
        <p:nvPicPr>
          <p:cNvPr id="61" name="그림 60" descr="그리기이(가) 표시된 사진&#10;&#10;자동 생성된 설명">
            <a:extLst>
              <a:ext uri="{FF2B5EF4-FFF2-40B4-BE49-F238E27FC236}">
                <a16:creationId xmlns:a16="http://schemas.microsoft.com/office/drawing/2014/main" id="{A270206E-036A-45CD-8E01-8B869DEF6B20}"/>
              </a:ext>
            </a:extLst>
          </p:cNvPr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2251" y="289932"/>
            <a:ext cx="700668" cy="700668"/>
          </a:xfrm>
          <a:prstGeom prst="rect">
            <a:avLst/>
          </a:prstGeom>
        </p:spPr>
      </p:pic>
      <p:pic>
        <p:nvPicPr>
          <p:cNvPr id="63" name="그림 62" descr="그리기이(가) 표시된 사진&#10;&#10;자동 생성된 설명">
            <a:extLst>
              <a:ext uri="{FF2B5EF4-FFF2-40B4-BE49-F238E27FC236}">
                <a16:creationId xmlns:a16="http://schemas.microsoft.com/office/drawing/2014/main" id="{B3AD4E04-313B-4D92-9B07-9D54033BB7E9}"/>
              </a:ext>
            </a:extLst>
          </p:cNvPr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168" y="289932"/>
            <a:ext cx="700668" cy="700668"/>
          </a:xfrm>
          <a:prstGeom prst="rect">
            <a:avLst/>
          </a:prstGeom>
        </p:spPr>
      </p:pic>
      <p:pic>
        <p:nvPicPr>
          <p:cNvPr id="264" name="그림 263">
            <a:extLst>
              <a:ext uri="{FF2B5EF4-FFF2-40B4-BE49-F238E27FC236}">
                <a16:creationId xmlns:a16="http://schemas.microsoft.com/office/drawing/2014/main" id="{8CCB1CB5-CCD3-4BF8-9F24-51676053E4E5}"/>
              </a:ext>
            </a:extLst>
          </p:cNvPr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168" y="2236695"/>
            <a:ext cx="883024" cy="883024"/>
          </a:xfrm>
          <a:prstGeom prst="rect">
            <a:avLst/>
          </a:prstGeom>
        </p:spPr>
      </p:pic>
      <p:pic>
        <p:nvPicPr>
          <p:cNvPr id="265" name="그림 264" descr="그리기, 표지판, 시계이(가) 표시된 사진&#10;&#10;자동 생성된 설명">
            <a:extLst>
              <a:ext uri="{FF2B5EF4-FFF2-40B4-BE49-F238E27FC236}">
                <a16:creationId xmlns:a16="http://schemas.microsoft.com/office/drawing/2014/main" id="{101D292D-FAF4-4E6F-A18C-1C9CAE8421A3}"/>
              </a:ext>
            </a:extLst>
          </p:cNvPr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8992" y="2218004"/>
            <a:ext cx="883024" cy="883024"/>
          </a:xfrm>
          <a:prstGeom prst="rect">
            <a:avLst/>
          </a:prstGeom>
        </p:spPr>
      </p:pic>
      <p:pic>
        <p:nvPicPr>
          <p:cNvPr id="268" name="그림 267" descr="그리기이(가) 표시된 사진&#10;&#10;자동 생성된 설명">
            <a:extLst>
              <a:ext uri="{FF2B5EF4-FFF2-40B4-BE49-F238E27FC236}">
                <a16:creationId xmlns:a16="http://schemas.microsoft.com/office/drawing/2014/main" id="{AE81D949-E8FB-4AE7-B554-DAD71A64EE61}"/>
              </a:ext>
            </a:extLst>
          </p:cNvPr>
          <p:cNvPicPr>
            <a:picLocks noChangeAspect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2742" y="2263589"/>
            <a:ext cx="883024" cy="883024"/>
          </a:xfrm>
          <a:prstGeom prst="rect">
            <a:avLst/>
          </a:prstGeom>
        </p:spPr>
      </p:pic>
      <p:pic>
        <p:nvPicPr>
          <p:cNvPr id="269" name="그림 268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7276E857-A8A3-444A-A75C-5DDA10ACFC88}"/>
              </a:ext>
            </a:extLst>
          </p:cNvPr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1467" y="2286717"/>
            <a:ext cx="883024" cy="883024"/>
          </a:xfrm>
          <a:prstGeom prst="rect">
            <a:avLst/>
          </a:prstGeom>
        </p:spPr>
      </p:pic>
      <p:pic>
        <p:nvPicPr>
          <p:cNvPr id="270" name="그림 269" descr="개체, 테이블, 그리기이(가) 표시된 사진&#10;&#10;자동 생성된 설명">
            <a:extLst>
              <a:ext uri="{FF2B5EF4-FFF2-40B4-BE49-F238E27FC236}">
                <a16:creationId xmlns:a16="http://schemas.microsoft.com/office/drawing/2014/main" id="{DFD9B26F-962C-4BC0-9F4A-A573555CBB1D}"/>
              </a:ext>
            </a:extLst>
          </p:cNvPr>
          <p:cNvPicPr>
            <a:picLocks noChangeAspect="1"/>
          </p:cNvPicPr>
          <p:nvPr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1093" y="5625243"/>
            <a:ext cx="883024" cy="883024"/>
          </a:xfrm>
          <a:prstGeom prst="rect">
            <a:avLst/>
          </a:prstGeom>
        </p:spPr>
      </p:pic>
      <p:pic>
        <p:nvPicPr>
          <p:cNvPr id="272" name="그림 271" descr="그리기이(가) 표시된 사진&#10;&#10;자동 생성된 설명">
            <a:extLst>
              <a:ext uri="{FF2B5EF4-FFF2-40B4-BE49-F238E27FC236}">
                <a16:creationId xmlns:a16="http://schemas.microsoft.com/office/drawing/2014/main" id="{32E9D414-257B-4884-849A-744952B15F76}"/>
              </a:ext>
            </a:extLst>
          </p:cNvPr>
          <p:cNvPicPr>
            <a:picLocks noChangeAspect="1"/>
          </p:cNvPicPr>
          <p:nvPr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8069" y="5625243"/>
            <a:ext cx="883024" cy="883024"/>
          </a:xfrm>
          <a:prstGeom prst="rect">
            <a:avLst/>
          </a:prstGeom>
        </p:spPr>
      </p:pic>
      <p:pic>
        <p:nvPicPr>
          <p:cNvPr id="273" name="그림 272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D76DE900-AC36-4CDC-8750-9256CA09E93A}"/>
              </a:ext>
            </a:extLst>
          </p:cNvPr>
          <p:cNvPicPr>
            <a:picLocks noChangeAspect="1"/>
          </p:cNvPicPr>
          <p:nvPr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6744" y="5627483"/>
            <a:ext cx="883024" cy="883024"/>
          </a:xfrm>
          <a:prstGeom prst="rect">
            <a:avLst/>
          </a:prstGeom>
        </p:spPr>
      </p:pic>
      <p:pic>
        <p:nvPicPr>
          <p:cNvPr id="274" name="그림 273" descr="개체, 시계, 그리기이(가) 표시된 사진&#10;&#10;자동 생성된 설명">
            <a:extLst>
              <a:ext uri="{FF2B5EF4-FFF2-40B4-BE49-F238E27FC236}">
                <a16:creationId xmlns:a16="http://schemas.microsoft.com/office/drawing/2014/main" id="{E06BC901-03FF-4FB2-B227-700C9EEEDD32}"/>
              </a:ext>
            </a:extLst>
          </p:cNvPr>
          <p:cNvPicPr>
            <a:picLocks noChangeAspect="1"/>
          </p:cNvPicPr>
          <p:nvPr/>
        </p:nvPicPr>
        <p:blipFill>
          <a:blip r:embed="rId3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5931" y="5543029"/>
            <a:ext cx="883024" cy="883024"/>
          </a:xfrm>
          <a:prstGeom prst="rect">
            <a:avLst/>
          </a:prstGeom>
        </p:spPr>
      </p:pic>
      <p:pic>
        <p:nvPicPr>
          <p:cNvPr id="275" name="그림 274" descr="그리기이(가) 표시된 사진&#10;&#10;자동 생성된 설명">
            <a:extLst>
              <a:ext uri="{FF2B5EF4-FFF2-40B4-BE49-F238E27FC236}">
                <a16:creationId xmlns:a16="http://schemas.microsoft.com/office/drawing/2014/main" id="{BB5DAFC2-6F04-40B7-BA1A-F94CC6F7F6BA}"/>
              </a:ext>
            </a:extLst>
          </p:cNvPr>
          <p:cNvPicPr>
            <a:picLocks noChangeAspect="1"/>
          </p:cNvPicPr>
          <p:nvPr/>
        </p:nvPicPr>
        <p:blipFill>
          <a:blip r:embed="rId3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5363" y="5627483"/>
            <a:ext cx="883024" cy="883024"/>
          </a:xfrm>
          <a:prstGeom prst="rect">
            <a:avLst/>
          </a:prstGeom>
        </p:spPr>
      </p:pic>
      <p:pic>
        <p:nvPicPr>
          <p:cNvPr id="276" name="그림 275" descr="그리기, 방이(가) 표시된 사진&#10;&#10;자동 생성된 설명">
            <a:extLst>
              <a:ext uri="{FF2B5EF4-FFF2-40B4-BE49-F238E27FC236}">
                <a16:creationId xmlns:a16="http://schemas.microsoft.com/office/drawing/2014/main" id="{EAAE0B1C-4492-41EA-B047-4F9B7C822767}"/>
              </a:ext>
            </a:extLst>
          </p:cNvPr>
          <p:cNvPicPr>
            <a:picLocks noChangeAspect="1"/>
          </p:cNvPicPr>
          <p:nvPr/>
        </p:nvPicPr>
        <p:blipFill>
          <a:blip r:embed="rId3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6669" y="5545274"/>
            <a:ext cx="883024" cy="883024"/>
          </a:xfrm>
          <a:prstGeom prst="rect">
            <a:avLst/>
          </a:prstGeom>
        </p:spPr>
      </p:pic>
      <p:pic>
        <p:nvPicPr>
          <p:cNvPr id="277" name="그림 276" descr="그리기이(가) 표시된 사진&#10;&#10;자동 생성된 설명">
            <a:extLst>
              <a:ext uri="{FF2B5EF4-FFF2-40B4-BE49-F238E27FC236}">
                <a16:creationId xmlns:a16="http://schemas.microsoft.com/office/drawing/2014/main" id="{8EAFD790-9341-4ADB-B0F7-18374CC68A63}"/>
              </a:ext>
            </a:extLst>
          </p:cNvPr>
          <p:cNvPicPr>
            <a:picLocks noChangeAspect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276" y="5543029"/>
            <a:ext cx="883024" cy="883024"/>
          </a:xfrm>
          <a:prstGeom prst="rect">
            <a:avLst/>
          </a:prstGeom>
        </p:spPr>
      </p:pic>
      <p:pic>
        <p:nvPicPr>
          <p:cNvPr id="278" name="그림 277" descr="그리기이(가) 표시된 사진&#10;&#10;자동 생성된 설명">
            <a:extLst>
              <a:ext uri="{FF2B5EF4-FFF2-40B4-BE49-F238E27FC236}">
                <a16:creationId xmlns:a16="http://schemas.microsoft.com/office/drawing/2014/main" id="{E49700C1-CCC3-4BCA-944A-54096CC33208}"/>
              </a:ext>
            </a:extLst>
          </p:cNvPr>
          <p:cNvPicPr>
            <a:picLocks noChangeAspect="1"/>
          </p:cNvPicPr>
          <p:nvPr/>
        </p:nvPicPr>
        <p:blipFill>
          <a:blip r:embed="rId3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7189" y="5428137"/>
            <a:ext cx="883024" cy="883024"/>
          </a:xfrm>
          <a:prstGeom prst="rect">
            <a:avLst/>
          </a:prstGeom>
        </p:spPr>
      </p:pic>
      <p:pic>
        <p:nvPicPr>
          <p:cNvPr id="279" name="그림 278" descr="시계이(가) 표시된 사진&#10;&#10;자동 생성된 설명">
            <a:extLst>
              <a:ext uri="{FF2B5EF4-FFF2-40B4-BE49-F238E27FC236}">
                <a16:creationId xmlns:a16="http://schemas.microsoft.com/office/drawing/2014/main" id="{F42A0E4F-9AAB-4004-ACEB-5A882FB580F9}"/>
              </a:ext>
            </a:extLst>
          </p:cNvPr>
          <p:cNvPicPr>
            <a:picLocks noChangeAspect="1"/>
          </p:cNvPicPr>
          <p:nvPr/>
        </p:nvPicPr>
        <p:blipFill>
          <a:blip r:embed="rId3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963" y="5544682"/>
            <a:ext cx="883024" cy="883024"/>
          </a:xfrm>
          <a:prstGeom prst="rect">
            <a:avLst/>
          </a:prstGeom>
        </p:spPr>
      </p:pic>
      <p:pic>
        <p:nvPicPr>
          <p:cNvPr id="280" name="그림 279" descr="그리기이(가) 표시된 사진&#10;&#10;자동 생성된 설명">
            <a:extLst>
              <a:ext uri="{FF2B5EF4-FFF2-40B4-BE49-F238E27FC236}">
                <a16:creationId xmlns:a16="http://schemas.microsoft.com/office/drawing/2014/main" id="{20195E27-4F4A-45B1-9DFF-FAD1E9B918DC}"/>
              </a:ext>
            </a:extLst>
          </p:cNvPr>
          <p:cNvPicPr>
            <a:picLocks noChangeAspect="1"/>
          </p:cNvPicPr>
          <p:nvPr/>
        </p:nvPicPr>
        <p:blipFill>
          <a:blip r:embed="rId3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6189" y="5481929"/>
            <a:ext cx="883024" cy="883024"/>
          </a:xfrm>
          <a:prstGeom prst="rect">
            <a:avLst/>
          </a:prstGeom>
        </p:spPr>
      </p:pic>
      <p:pic>
        <p:nvPicPr>
          <p:cNvPr id="281" name="그림 280" descr="그리기이(가) 표시된 사진&#10;&#10;자동 생성된 설명">
            <a:extLst>
              <a:ext uri="{FF2B5EF4-FFF2-40B4-BE49-F238E27FC236}">
                <a16:creationId xmlns:a16="http://schemas.microsoft.com/office/drawing/2014/main" id="{8A3B1D85-468F-4DE9-8A53-FBED96A3A13E}"/>
              </a:ext>
            </a:extLst>
          </p:cNvPr>
          <p:cNvPicPr>
            <a:picLocks noChangeAspect="1"/>
          </p:cNvPicPr>
          <p:nvPr/>
        </p:nvPicPr>
        <p:blipFill>
          <a:blip r:embed="rId4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616" y="5481929"/>
            <a:ext cx="883024" cy="883024"/>
          </a:xfrm>
          <a:prstGeom prst="rect">
            <a:avLst/>
          </a:prstGeom>
        </p:spPr>
      </p:pic>
      <p:pic>
        <p:nvPicPr>
          <p:cNvPr id="282" name="그림 281" descr="그리기이(가) 표시된 사진&#10;&#10;자동 생성된 설명">
            <a:extLst>
              <a:ext uri="{FF2B5EF4-FFF2-40B4-BE49-F238E27FC236}">
                <a16:creationId xmlns:a16="http://schemas.microsoft.com/office/drawing/2014/main" id="{93FE1210-A22E-45CF-8976-567D2BA02747}"/>
              </a:ext>
            </a:extLst>
          </p:cNvPr>
          <p:cNvPicPr>
            <a:picLocks noChangeAspect="1"/>
          </p:cNvPicPr>
          <p:nvPr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4944" y="4494384"/>
            <a:ext cx="883024" cy="883024"/>
          </a:xfrm>
          <a:prstGeom prst="rect">
            <a:avLst/>
          </a:prstGeom>
        </p:spPr>
      </p:pic>
      <p:pic>
        <p:nvPicPr>
          <p:cNvPr id="283" name="그림 282" descr="개체, 그리기이(가) 표시된 사진&#10;&#10;자동 생성된 설명">
            <a:extLst>
              <a:ext uri="{FF2B5EF4-FFF2-40B4-BE49-F238E27FC236}">
                <a16:creationId xmlns:a16="http://schemas.microsoft.com/office/drawing/2014/main" id="{9617DF90-7117-4A29-A7B8-326F3BC511C3}"/>
              </a:ext>
            </a:extLst>
          </p:cNvPr>
          <p:cNvPicPr>
            <a:picLocks noChangeAspect="1"/>
          </p:cNvPicPr>
          <p:nvPr/>
        </p:nvPicPr>
        <p:blipFill>
          <a:blip r:embed="rId4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6239" y="4507005"/>
            <a:ext cx="883024" cy="883024"/>
          </a:xfrm>
          <a:prstGeom prst="rect">
            <a:avLst/>
          </a:prstGeom>
        </p:spPr>
      </p:pic>
      <p:pic>
        <p:nvPicPr>
          <p:cNvPr id="284" name="그림 283" descr="개체, 그리기, 시계이(가) 표시된 사진&#10;&#10;자동 생성된 설명">
            <a:extLst>
              <a:ext uri="{FF2B5EF4-FFF2-40B4-BE49-F238E27FC236}">
                <a16:creationId xmlns:a16="http://schemas.microsoft.com/office/drawing/2014/main" id="{7E28C91E-CEF0-472B-AFA4-FEE4291BF4F3}"/>
              </a:ext>
            </a:extLst>
          </p:cNvPr>
          <p:cNvPicPr>
            <a:picLocks noChangeAspect="1"/>
          </p:cNvPicPr>
          <p:nvPr/>
        </p:nvPicPr>
        <p:blipFill>
          <a:blip r:embed="rId4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0902" y="4426682"/>
            <a:ext cx="883024" cy="883024"/>
          </a:xfrm>
          <a:prstGeom prst="rect">
            <a:avLst/>
          </a:prstGeom>
        </p:spPr>
      </p:pic>
      <p:pic>
        <p:nvPicPr>
          <p:cNvPr id="285" name="그림 284" descr="그리기이(가) 표시된 사진&#10;&#10;자동 생성된 설명">
            <a:extLst>
              <a:ext uri="{FF2B5EF4-FFF2-40B4-BE49-F238E27FC236}">
                <a16:creationId xmlns:a16="http://schemas.microsoft.com/office/drawing/2014/main" id="{EDDE60EB-1B2C-4640-9B93-065574C39554}"/>
              </a:ext>
            </a:extLst>
          </p:cNvPr>
          <p:cNvPicPr>
            <a:picLocks noChangeAspect="1"/>
          </p:cNvPicPr>
          <p:nvPr/>
        </p:nvPicPr>
        <p:blipFill>
          <a:blip r:embed="rId4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0435" y="4507005"/>
            <a:ext cx="883024" cy="883024"/>
          </a:xfrm>
          <a:prstGeom prst="rect">
            <a:avLst/>
          </a:prstGeom>
        </p:spPr>
      </p:pic>
      <p:pic>
        <p:nvPicPr>
          <p:cNvPr id="286" name="그림 285" descr="텍스트, 그리기, 시계이(가) 표시된 사진&#10;&#10;자동 생성된 설명">
            <a:extLst>
              <a:ext uri="{FF2B5EF4-FFF2-40B4-BE49-F238E27FC236}">
                <a16:creationId xmlns:a16="http://schemas.microsoft.com/office/drawing/2014/main" id="{86450535-58F0-4A10-AB34-88512610FACC}"/>
              </a:ext>
            </a:extLst>
          </p:cNvPr>
          <p:cNvPicPr>
            <a:picLocks noChangeAspect="1"/>
          </p:cNvPicPr>
          <p:nvPr/>
        </p:nvPicPr>
        <p:blipFill>
          <a:blip r:embed="rId4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0180" y="4424437"/>
            <a:ext cx="883024" cy="883024"/>
          </a:xfrm>
          <a:prstGeom prst="rect">
            <a:avLst/>
          </a:prstGeom>
        </p:spPr>
      </p:pic>
      <p:pic>
        <p:nvPicPr>
          <p:cNvPr id="287" name="그림 286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C68B302F-9490-4912-BEF0-C88B83B9ADBE}"/>
              </a:ext>
            </a:extLst>
          </p:cNvPr>
          <p:cNvPicPr>
            <a:picLocks noChangeAspect="1"/>
          </p:cNvPicPr>
          <p:nvPr/>
        </p:nvPicPr>
        <p:blipFill>
          <a:blip r:embed="rId4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685" y="4391178"/>
            <a:ext cx="883024" cy="883024"/>
          </a:xfrm>
          <a:prstGeom prst="rect">
            <a:avLst/>
          </a:prstGeom>
        </p:spPr>
      </p:pic>
      <p:pic>
        <p:nvPicPr>
          <p:cNvPr id="288" name="그림 287" descr="스크린샷이(가) 표시된 사진&#10;&#10;자동 생성된 설명">
            <a:extLst>
              <a:ext uri="{FF2B5EF4-FFF2-40B4-BE49-F238E27FC236}">
                <a16:creationId xmlns:a16="http://schemas.microsoft.com/office/drawing/2014/main" id="{D6C2678E-F6BF-4C02-85C6-FBE1F8AC099E}"/>
              </a:ext>
            </a:extLst>
          </p:cNvPr>
          <p:cNvPicPr>
            <a:picLocks noChangeAspect="1"/>
          </p:cNvPicPr>
          <p:nvPr/>
        </p:nvPicPr>
        <p:blipFill>
          <a:blip r:embed="rId4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276" y="4338099"/>
            <a:ext cx="883024" cy="883024"/>
          </a:xfrm>
          <a:prstGeom prst="rect">
            <a:avLst/>
          </a:prstGeom>
        </p:spPr>
      </p:pic>
      <p:pic>
        <p:nvPicPr>
          <p:cNvPr id="289" name="그림 288" descr="개체, 시계, 그리기이(가) 표시된 사진&#10;&#10;자동 생성된 설명">
            <a:extLst>
              <a:ext uri="{FF2B5EF4-FFF2-40B4-BE49-F238E27FC236}">
                <a16:creationId xmlns:a16="http://schemas.microsoft.com/office/drawing/2014/main" id="{77F52AE8-AF8F-407F-AABD-0167241EF816}"/>
              </a:ext>
            </a:extLst>
          </p:cNvPr>
          <p:cNvPicPr>
            <a:picLocks noChangeAspect="1"/>
          </p:cNvPicPr>
          <p:nvPr/>
        </p:nvPicPr>
        <p:blipFill>
          <a:blip r:embed="rId4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3001" y="4323239"/>
            <a:ext cx="883024" cy="883024"/>
          </a:xfrm>
          <a:prstGeom prst="rect">
            <a:avLst/>
          </a:prstGeom>
        </p:spPr>
      </p:pic>
      <p:pic>
        <p:nvPicPr>
          <p:cNvPr id="290" name="그림 289" descr="그리기이(가) 표시된 사진&#10;&#10;자동 생성된 설명">
            <a:extLst>
              <a:ext uri="{FF2B5EF4-FFF2-40B4-BE49-F238E27FC236}">
                <a16:creationId xmlns:a16="http://schemas.microsoft.com/office/drawing/2014/main" id="{809C0D8A-8A69-480A-8028-9DB4F6A0512A}"/>
              </a:ext>
            </a:extLst>
          </p:cNvPr>
          <p:cNvPicPr>
            <a:picLocks noChangeAspect="1"/>
          </p:cNvPicPr>
          <p:nvPr/>
        </p:nvPicPr>
        <p:blipFill>
          <a:blip r:embed="rId4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6433" y="4300824"/>
            <a:ext cx="883024" cy="883024"/>
          </a:xfrm>
          <a:prstGeom prst="rect">
            <a:avLst/>
          </a:prstGeom>
        </p:spPr>
      </p:pic>
      <p:pic>
        <p:nvPicPr>
          <p:cNvPr id="291" name="그림 290" descr="개체, 시계, 그리기이(가) 표시된 사진&#10;&#10;자동 생성된 설명">
            <a:extLst>
              <a:ext uri="{FF2B5EF4-FFF2-40B4-BE49-F238E27FC236}">
                <a16:creationId xmlns:a16="http://schemas.microsoft.com/office/drawing/2014/main" id="{E8304AD0-02D1-4084-9F78-94A9405238B1}"/>
              </a:ext>
            </a:extLst>
          </p:cNvPr>
          <p:cNvPicPr>
            <a:picLocks noChangeAspect="1"/>
          </p:cNvPicPr>
          <p:nvPr/>
        </p:nvPicPr>
        <p:blipFill>
          <a:blip r:embed="rId5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1348" y="4323239"/>
            <a:ext cx="883024" cy="883024"/>
          </a:xfrm>
          <a:prstGeom prst="rect">
            <a:avLst/>
          </a:prstGeom>
        </p:spPr>
      </p:pic>
      <p:pic>
        <p:nvPicPr>
          <p:cNvPr id="292" name="그림 291" descr="그리기이(가) 표시된 사진&#10;&#10;자동 생성된 설명">
            <a:extLst>
              <a:ext uri="{FF2B5EF4-FFF2-40B4-BE49-F238E27FC236}">
                <a16:creationId xmlns:a16="http://schemas.microsoft.com/office/drawing/2014/main" id="{ECCF6A53-9D9D-42EA-B2F9-2C0BCD3FE708}"/>
              </a:ext>
            </a:extLst>
          </p:cNvPr>
          <p:cNvPicPr>
            <a:picLocks noChangeAspect="1"/>
          </p:cNvPicPr>
          <p:nvPr/>
        </p:nvPicPr>
        <p:blipFill>
          <a:blip r:embed="rId5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699" y="4300824"/>
            <a:ext cx="883024" cy="883024"/>
          </a:xfrm>
          <a:prstGeom prst="rect">
            <a:avLst/>
          </a:prstGeom>
        </p:spPr>
      </p:pic>
      <p:pic>
        <p:nvPicPr>
          <p:cNvPr id="293" name="그림 292" descr="그리기이(가) 표시된 사진&#10;&#10;자동 생성된 설명">
            <a:extLst>
              <a:ext uri="{FF2B5EF4-FFF2-40B4-BE49-F238E27FC236}">
                <a16:creationId xmlns:a16="http://schemas.microsoft.com/office/drawing/2014/main" id="{9E7660FC-9E22-47BC-9192-F8AA8E23FDB2}"/>
              </a:ext>
            </a:extLst>
          </p:cNvPr>
          <p:cNvPicPr>
            <a:picLocks noChangeAspect="1"/>
          </p:cNvPicPr>
          <p:nvPr/>
        </p:nvPicPr>
        <p:blipFill>
          <a:blip r:embed="rId5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9840" y="3330389"/>
            <a:ext cx="883024" cy="883024"/>
          </a:xfrm>
          <a:prstGeom prst="rect">
            <a:avLst/>
          </a:prstGeom>
        </p:spPr>
      </p:pic>
      <p:pic>
        <p:nvPicPr>
          <p:cNvPr id="294" name="그림 293" descr="그리기이(가) 표시된 사진&#10;&#10;자동 생성된 설명">
            <a:extLst>
              <a:ext uri="{FF2B5EF4-FFF2-40B4-BE49-F238E27FC236}">
                <a16:creationId xmlns:a16="http://schemas.microsoft.com/office/drawing/2014/main" id="{2D6123F9-5D68-45FF-9402-40BE56C71AC3}"/>
              </a:ext>
            </a:extLst>
          </p:cNvPr>
          <p:cNvPicPr>
            <a:picLocks noChangeAspect="1"/>
          </p:cNvPicPr>
          <p:nvPr/>
        </p:nvPicPr>
        <p:blipFill>
          <a:blip r:embed="rId5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4553" y="3417800"/>
            <a:ext cx="883024" cy="883024"/>
          </a:xfrm>
          <a:prstGeom prst="rect">
            <a:avLst/>
          </a:prstGeom>
        </p:spPr>
      </p:pic>
      <p:pic>
        <p:nvPicPr>
          <p:cNvPr id="295" name="그림 294" descr="그리기이(가) 표시된 사진&#10;&#10;자동 생성된 설명">
            <a:extLst>
              <a:ext uri="{FF2B5EF4-FFF2-40B4-BE49-F238E27FC236}">
                <a16:creationId xmlns:a16="http://schemas.microsoft.com/office/drawing/2014/main" id="{60AF90F3-4434-484E-90B2-BE5011931A01}"/>
              </a:ext>
            </a:extLst>
          </p:cNvPr>
          <p:cNvPicPr>
            <a:picLocks noChangeAspect="1"/>
          </p:cNvPicPr>
          <p:nvPr/>
        </p:nvPicPr>
        <p:blipFill>
          <a:blip r:embed="rId5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9857" y="3429000"/>
            <a:ext cx="883024" cy="883024"/>
          </a:xfrm>
          <a:prstGeom prst="rect">
            <a:avLst/>
          </a:prstGeom>
        </p:spPr>
      </p:pic>
      <p:pic>
        <p:nvPicPr>
          <p:cNvPr id="296" name="그림 295" descr="그리기이(가) 표시된 사진&#10;&#10;자동 생성된 설명">
            <a:extLst>
              <a:ext uri="{FF2B5EF4-FFF2-40B4-BE49-F238E27FC236}">
                <a16:creationId xmlns:a16="http://schemas.microsoft.com/office/drawing/2014/main" id="{CB2E4EE8-5ADB-4C0E-B333-0AFB788D3F44}"/>
              </a:ext>
            </a:extLst>
          </p:cNvPr>
          <p:cNvPicPr>
            <a:picLocks noChangeAspect="1"/>
          </p:cNvPicPr>
          <p:nvPr/>
        </p:nvPicPr>
        <p:blipFill>
          <a:blip r:embed="rId5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5139" y="1176266"/>
            <a:ext cx="883024" cy="883024"/>
          </a:xfrm>
          <a:prstGeom prst="rect">
            <a:avLst/>
          </a:prstGeom>
        </p:spPr>
      </p:pic>
      <p:pic>
        <p:nvPicPr>
          <p:cNvPr id="297" name="그림 296" descr="개체, 그리기, 테이블, 시계이(가) 표시된 사진&#10;&#10;자동 생성된 설명">
            <a:extLst>
              <a:ext uri="{FF2B5EF4-FFF2-40B4-BE49-F238E27FC236}">
                <a16:creationId xmlns:a16="http://schemas.microsoft.com/office/drawing/2014/main" id="{7599A7A4-4743-4383-B14A-B11E79615E18}"/>
              </a:ext>
            </a:extLst>
          </p:cNvPr>
          <p:cNvPicPr>
            <a:picLocks noChangeAspect="1"/>
          </p:cNvPicPr>
          <p:nvPr/>
        </p:nvPicPr>
        <p:blipFill>
          <a:blip r:embed="rId5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873" y="1208816"/>
            <a:ext cx="883024" cy="883024"/>
          </a:xfrm>
          <a:prstGeom prst="rect">
            <a:avLst/>
          </a:prstGeom>
        </p:spPr>
      </p:pic>
      <p:pic>
        <p:nvPicPr>
          <p:cNvPr id="298" name="그림 297" descr="그리기이(가) 표시된 사진&#10;&#10;자동 생성된 설명">
            <a:extLst>
              <a:ext uri="{FF2B5EF4-FFF2-40B4-BE49-F238E27FC236}">
                <a16:creationId xmlns:a16="http://schemas.microsoft.com/office/drawing/2014/main" id="{FB003A90-4860-4CDE-8337-3644F83DB3BD}"/>
              </a:ext>
            </a:extLst>
          </p:cNvPr>
          <p:cNvPicPr>
            <a:picLocks noChangeAspect="1"/>
          </p:cNvPicPr>
          <p:nvPr/>
        </p:nvPicPr>
        <p:blipFill>
          <a:blip r:embed="rId5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130" y="3314700"/>
            <a:ext cx="883024" cy="883024"/>
          </a:xfrm>
          <a:prstGeom prst="rect">
            <a:avLst/>
          </a:prstGeom>
        </p:spPr>
      </p:pic>
      <p:pic>
        <p:nvPicPr>
          <p:cNvPr id="299" name="그림 298" descr="그리기이(가) 표시된 사진&#10;&#10;자동 생성된 설명">
            <a:extLst>
              <a:ext uri="{FF2B5EF4-FFF2-40B4-BE49-F238E27FC236}">
                <a16:creationId xmlns:a16="http://schemas.microsoft.com/office/drawing/2014/main" id="{5ED862A4-D2DD-4826-8970-E2FB3AF0CF35}"/>
              </a:ext>
            </a:extLst>
          </p:cNvPr>
          <p:cNvPicPr>
            <a:picLocks noChangeAspect="1"/>
          </p:cNvPicPr>
          <p:nvPr/>
        </p:nvPicPr>
        <p:blipFill>
          <a:blip r:embed="rId5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9772" y="3330389"/>
            <a:ext cx="883024" cy="883024"/>
          </a:xfrm>
          <a:prstGeom prst="rect">
            <a:avLst/>
          </a:prstGeom>
        </p:spPr>
      </p:pic>
      <p:pic>
        <p:nvPicPr>
          <p:cNvPr id="300" name="그림 299" descr="그리기이(가) 표시된 사진&#10;&#10;자동 생성된 설명">
            <a:extLst>
              <a:ext uri="{FF2B5EF4-FFF2-40B4-BE49-F238E27FC236}">
                <a16:creationId xmlns:a16="http://schemas.microsoft.com/office/drawing/2014/main" id="{F2D97731-7BFA-4230-8DA2-513DE39851D1}"/>
              </a:ext>
            </a:extLst>
          </p:cNvPr>
          <p:cNvPicPr>
            <a:picLocks noChangeAspect="1"/>
          </p:cNvPicPr>
          <p:nvPr/>
        </p:nvPicPr>
        <p:blipFill>
          <a:blip r:embed="rId5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2173" y="3310215"/>
            <a:ext cx="883024" cy="883024"/>
          </a:xfrm>
          <a:prstGeom prst="rect">
            <a:avLst/>
          </a:prstGeom>
        </p:spPr>
      </p:pic>
      <p:pic>
        <p:nvPicPr>
          <p:cNvPr id="301" name="그림 300" descr="그리기이(가) 표시된 사진&#10;&#10;자동 생성된 설명">
            <a:extLst>
              <a:ext uri="{FF2B5EF4-FFF2-40B4-BE49-F238E27FC236}">
                <a16:creationId xmlns:a16="http://schemas.microsoft.com/office/drawing/2014/main" id="{7539EE82-3A09-4E4B-A54D-DAEDFB3DCBE4}"/>
              </a:ext>
            </a:extLst>
          </p:cNvPr>
          <p:cNvPicPr>
            <a:picLocks noChangeAspect="1"/>
          </p:cNvPicPr>
          <p:nvPr/>
        </p:nvPicPr>
        <p:blipFill>
          <a:blip r:embed="rId6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8737" y="3330389"/>
            <a:ext cx="883024" cy="883024"/>
          </a:xfrm>
          <a:prstGeom prst="rect">
            <a:avLst/>
          </a:prstGeom>
        </p:spPr>
      </p:pic>
      <p:pic>
        <p:nvPicPr>
          <p:cNvPr id="302" name="그림 301" descr="그리기이(가) 표시된 사진&#10;&#10;자동 생성된 설명">
            <a:extLst>
              <a:ext uri="{FF2B5EF4-FFF2-40B4-BE49-F238E27FC236}">
                <a16:creationId xmlns:a16="http://schemas.microsoft.com/office/drawing/2014/main" id="{BC59270E-E5CE-41FA-A0C7-62D6AA2CD080}"/>
              </a:ext>
            </a:extLst>
          </p:cNvPr>
          <p:cNvPicPr>
            <a:picLocks noChangeAspect="1"/>
          </p:cNvPicPr>
          <p:nvPr/>
        </p:nvPicPr>
        <p:blipFill>
          <a:blip r:embed="rId6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1562" y="3310215"/>
            <a:ext cx="883024" cy="883024"/>
          </a:xfrm>
          <a:prstGeom prst="rect">
            <a:avLst/>
          </a:prstGeom>
        </p:spPr>
      </p:pic>
      <p:pic>
        <p:nvPicPr>
          <p:cNvPr id="303" name="그림 302" descr="그리기이(가) 표시된 사진&#10;&#10;자동 생성된 설명">
            <a:extLst>
              <a:ext uri="{FF2B5EF4-FFF2-40B4-BE49-F238E27FC236}">
                <a16:creationId xmlns:a16="http://schemas.microsoft.com/office/drawing/2014/main" id="{85CE51EE-F692-42ED-AB4D-E36D7595969E}"/>
              </a:ext>
            </a:extLst>
          </p:cNvPr>
          <p:cNvPicPr>
            <a:picLocks noChangeAspect="1"/>
          </p:cNvPicPr>
          <p:nvPr/>
        </p:nvPicPr>
        <p:blipFill>
          <a:blip r:embed="rId6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8450" y="3420040"/>
            <a:ext cx="883024" cy="883024"/>
          </a:xfrm>
          <a:prstGeom prst="rect">
            <a:avLst/>
          </a:prstGeom>
        </p:spPr>
      </p:pic>
      <p:pic>
        <p:nvPicPr>
          <p:cNvPr id="304" name="그림 303" descr="그리기이(가) 표시된 사진&#10;&#10;자동 생성된 설명">
            <a:extLst>
              <a:ext uri="{FF2B5EF4-FFF2-40B4-BE49-F238E27FC236}">
                <a16:creationId xmlns:a16="http://schemas.microsoft.com/office/drawing/2014/main" id="{5CBF2E8C-CD77-46C1-A4CF-647AFAAF8DB8}"/>
              </a:ext>
            </a:extLst>
          </p:cNvPr>
          <p:cNvPicPr>
            <a:picLocks noChangeAspect="1"/>
          </p:cNvPicPr>
          <p:nvPr/>
        </p:nvPicPr>
        <p:blipFill>
          <a:blip r:embed="rId6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541" y="3296770"/>
            <a:ext cx="883024" cy="883024"/>
          </a:xfrm>
          <a:prstGeom prst="rect">
            <a:avLst/>
          </a:prstGeom>
        </p:spPr>
      </p:pic>
      <p:pic>
        <p:nvPicPr>
          <p:cNvPr id="307" name="그림 306" descr="그리기이(가) 표시된 사진&#10;&#10;자동 생성된 설명">
            <a:extLst>
              <a:ext uri="{FF2B5EF4-FFF2-40B4-BE49-F238E27FC236}">
                <a16:creationId xmlns:a16="http://schemas.microsoft.com/office/drawing/2014/main" id="{15535800-28FC-4935-BF76-8E4B75EC7629}"/>
              </a:ext>
            </a:extLst>
          </p:cNvPr>
          <p:cNvPicPr>
            <a:picLocks noChangeAspect="1"/>
          </p:cNvPicPr>
          <p:nvPr/>
        </p:nvPicPr>
        <p:blipFill>
          <a:blip r:embed="rId6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1821" y="2250145"/>
            <a:ext cx="883024" cy="883024"/>
          </a:xfrm>
          <a:prstGeom prst="rect">
            <a:avLst/>
          </a:prstGeom>
        </p:spPr>
      </p:pic>
      <p:pic>
        <p:nvPicPr>
          <p:cNvPr id="308" name="그림 307" descr="그리기이(가) 표시된 사진&#10;&#10;자동 생성된 설명">
            <a:extLst>
              <a:ext uri="{FF2B5EF4-FFF2-40B4-BE49-F238E27FC236}">
                <a16:creationId xmlns:a16="http://schemas.microsoft.com/office/drawing/2014/main" id="{D4BC438E-D2DD-422E-B296-8D320AE74F16}"/>
              </a:ext>
            </a:extLst>
          </p:cNvPr>
          <p:cNvPicPr>
            <a:picLocks noChangeAspect="1"/>
          </p:cNvPicPr>
          <p:nvPr/>
        </p:nvPicPr>
        <p:blipFill>
          <a:blip r:embed="rId6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3645" y="2270314"/>
            <a:ext cx="883024" cy="883024"/>
          </a:xfrm>
          <a:prstGeom prst="rect">
            <a:avLst/>
          </a:prstGeom>
        </p:spPr>
      </p:pic>
      <p:pic>
        <p:nvPicPr>
          <p:cNvPr id="309" name="그림 308" descr="그리기, 테이블, 시계이(가) 표시된 사진&#10;&#10;자동 생성된 설명">
            <a:extLst>
              <a:ext uri="{FF2B5EF4-FFF2-40B4-BE49-F238E27FC236}">
                <a16:creationId xmlns:a16="http://schemas.microsoft.com/office/drawing/2014/main" id="{3C7CABD6-6DCA-4882-B1E1-05688E02CBDD}"/>
              </a:ext>
            </a:extLst>
          </p:cNvPr>
          <p:cNvPicPr>
            <a:picLocks noChangeAspect="1"/>
          </p:cNvPicPr>
          <p:nvPr/>
        </p:nvPicPr>
        <p:blipFill>
          <a:blip r:embed="rId6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651" y="2270314"/>
            <a:ext cx="883024" cy="883024"/>
          </a:xfrm>
          <a:prstGeom prst="rect">
            <a:avLst/>
          </a:prstGeom>
        </p:spPr>
      </p:pic>
      <p:pic>
        <p:nvPicPr>
          <p:cNvPr id="310" name="그림 309" descr="개체, 모니터, 화면, 시계이(가) 표시된 사진&#10;&#10;자동 생성된 설명">
            <a:extLst>
              <a:ext uri="{FF2B5EF4-FFF2-40B4-BE49-F238E27FC236}">
                <a16:creationId xmlns:a16="http://schemas.microsoft.com/office/drawing/2014/main" id="{58B32239-6368-425F-AF94-3CC4E2E83F42}"/>
              </a:ext>
            </a:extLst>
          </p:cNvPr>
          <p:cNvPicPr>
            <a:picLocks noChangeAspect="1"/>
          </p:cNvPicPr>
          <p:nvPr/>
        </p:nvPicPr>
        <p:blipFill>
          <a:blip r:embed="rId6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4679" y="2236695"/>
            <a:ext cx="883024" cy="883024"/>
          </a:xfrm>
          <a:prstGeom prst="rect">
            <a:avLst/>
          </a:prstGeom>
        </p:spPr>
      </p:pic>
      <p:pic>
        <p:nvPicPr>
          <p:cNvPr id="311" name="그림 310" descr="그리기이(가) 표시된 사진&#10;&#10;자동 생성된 설명">
            <a:extLst>
              <a:ext uri="{FF2B5EF4-FFF2-40B4-BE49-F238E27FC236}">
                <a16:creationId xmlns:a16="http://schemas.microsoft.com/office/drawing/2014/main" id="{4E3585CE-1B22-4DC0-9A30-14A26961E5D1}"/>
              </a:ext>
            </a:extLst>
          </p:cNvPr>
          <p:cNvPicPr>
            <a:picLocks noChangeAspect="1"/>
          </p:cNvPicPr>
          <p:nvPr/>
        </p:nvPicPr>
        <p:blipFill>
          <a:blip r:embed="rId6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6495" y="2236695"/>
            <a:ext cx="883024" cy="883024"/>
          </a:xfrm>
          <a:prstGeom prst="rect">
            <a:avLst/>
          </a:prstGeom>
        </p:spPr>
      </p:pic>
      <p:pic>
        <p:nvPicPr>
          <p:cNvPr id="312" name="그림 311" descr="시계, 방이(가) 표시된 사진&#10;&#10;자동 생성된 설명">
            <a:extLst>
              <a:ext uri="{FF2B5EF4-FFF2-40B4-BE49-F238E27FC236}">
                <a16:creationId xmlns:a16="http://schemas.microsoft.com/office/drawing/2014/main" id="{DBBC7B80-E97C-432D-A0A3-F649CA32ED02}"/>
              </a:ext>
            </a:extLst>
          </p:cNvPr>
          <p:cNvPicPr>
            <a:picLocks noChangeAspect="1"/>
          </p:cNvPicPr>
          <p:nvPr/>
        </p:nvPicPr>
        <p:blipFill>
          <a:blip r:embed="rId6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9351" y="2236695"/>
            <a:ext cx="883024" cy="883024"/>
          </a:xfrm>
          <a:prstGeom prst="rect">
            <a:avLst/>
          </a:prstGeom>
        </p:spPr>
      </p:pic>
      <p:pic>
        <p:nvPicPr>
          <p:cNvPr id="313" name="그림 312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0DB49A6C-14D7-4B82-AC35-CAF026473DDC}"/>
              </a:ext>
            </a:extLst>
          </p:cNvPr>
          <p:cNvPicPr>
            <a:picLocks noChangeAspect="1"/>
          </p:cNvPicPr>
          <p:nvPr/>
        </p:nvPicPr>
        <p:blipFill>
          <a:blip r:embed="rId7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8891" y="2236695"/>
            <a:ext cx="883024" cy="88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75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다른, 묶음, 행, 여러개이(가) 표시된 사진  자동 생성된 설명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080" b="5620"/>
          <a:stretch>
            <a:fillRect/>
          </a:stretch>
        </p:blipFill>
        <p:spPr>
          <a:xfrm>
            <a:off x="936811" y="152398"/>
            <a:ext cx="9332122" cy="670560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>
            <a:off x="3947202" y="753019"/>
            <a:ext cx="42975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둥근모꼴"/>
                <a:ea typeface="둥근모꼴"/>
                <a:cs typeface="둥근모꼴"/>
              </a:rPr>
              <a:t>팀원소개</a:t>
            </a:r>
            <a:r>
              <a:rPr lang="ko-KR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둥근모꼴"/>
                <a:ea typeface="둥근모꼴"/>
                <a:cs typeface="둥근모꼴"/>
              </a:rPr>
              <a:t> </a:t>
            </a:r>
            <a:endParaRPr lang="en-US" altLang="ko-KR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둥근모꼴"/>
              <a:ea typeface="둥근모꼴"/>
              <a:cs typeface="둥근모꼴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41069" y="1598318"/>
            <a:ext cx="4024993" cy="2111534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686103" y="1995607"/>
            <a:ext cx="1042243" cy="1002430"/>
          </a:xfrm>
          <a:prstGeom prst="ellipse">
            <a:avLst/>
          </a:prstGeom>
          <a:solidFill>
            <a:srgbClr val="29BAED"/>
          </a:solidFill>
          <a:ln w="28575">
            <a:solidFill>
              <a:srgbClr val="1A2D4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47202" y="1851398"/>
            <a:ext cx="1214164" cy="4520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0" spc="300" dirty="0" err="1">
                <a:latin typeface="둥근모꼴"/>
                <a:ea typeface="둥근모꼴"/>
                <a:cs typeface="둥근모꼴"/>
              </a:rPr>
              <a:t>조승제</a:t>
            </a:r>
            <a:endParaRPr lang="ko-KR" altLang="en-US" sz="2400" b="0" spc="300" dirty="0">
              <a:latin typeface="둥근모꼴"/>
              <a:ea typeface="둥근모꼴"/>
              <a:cs typeface="둥근모꼴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1441070" y="3897358"/>
            <a:ext cx="4024993" cy="2111534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4" name="타원 103"/>
          <p:cNvSpPr/>
          <p:nvPr/>
        </p:nvSpPr>
        <p:spPr>
          <a:xfrm>
            <a:off x="1686103" y="4256207"/>
            <a:ext cx="1042243" cy="1002430"/>
          </a:xfrm>
          <a:prstGeom prst="ellipse">
            <a:avLst/>
          </a:prstGeom>
          <a:solidFill>
            <a:srgbClr val="29BAED"/>
          </a:solidFill>
          <a:ln w="28575">
            <a:solidFill>
              <a:srgbClr val="1A2D4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3915103" y="4139750"/>
            <a:ext cx="1214164" cy="4488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0" spc="300" dirty="0">
                <a:latin typeface="둥근모꼴"/>
                <a:ea typeface="둥근모꼴"/>
                <a:cs typeface="둥근모꼴"/>
              </a:rPr>
              <a:t>이종범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6731907" y="1636758"/>
            <a:ext cx="4024993" cy="2111534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1" name="타원 120"/>
          <p:cNvSpPr/>
          <p:nvPr/>
        </p:nvSpPr>
        <p:spPr>
          <a:xfrm>
            <a:off x="6976940" y="1995607"/>
            <a:ext cx="1042243" cy="1002430"/>
          </a:xfrm>
          <a:prstGeom prst="ellipse">
            <a:avLst/>
          </a:prstGeom>
          <a:solidFill>
            <a:srgbClr val="29BAED"/>
          </a:solidFill>
          <a:ln w="28575">
            <a:solidFill>
              <a:srgbClr val="1A2D4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2" name="TextBox 121"/>
          <p:cNvSpPr txBox="1"/>
          <p:nvPr/>
        </p:nvSpPr>
        <p:spPr>
          <a:xfrm>
            <a:off x="9104035" y="1851397"/>
            <a:ext cx="1219229" cy="4520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0" spc="300" dirty="0" err="1">
                <a:latin typeface="둥근모꼴"/>
                <a:ea typeface="둥근모꼴"/>
                <a:cs typeface="둥근모꼴"/>
              </a:rPr>
              <a:t>오경택</a:t>
            </a:r>
            <a:endParaRPr lang="ko-KR" altLang="en-US" sz="2400" b="0" spc="300" dirty="0">
              <a:latin typeface="둥근모꼴"/>
              <a:ea typeface="둥근모꼴"/>
              <a:cs typeface="둥근모꼴"/>
            </a:endParaRPr>
          </a:p>
        </p:txBody>
      </p:sp>
      <p:grpSp>
        <p:nvGrpSpPr>
          <p:cNvPr id="136" name="그룹 135"/>
          <p:cNvGrpSpPr/>
          <p:nvPr/>
        </p:nvGrpSpPr>
        <p:grpSpPr>
          <a:xfrm>
            <a:off x="6731907" y="3897358"/>
            <a:ext cx="4024993" cy="2111534"/>
            <a:chOff x="1347108" y="1636758"/>
            <a:chExt cx="4024993" cy="2111534"/>
          </a:xfrm>
        </p:grpSpPr>
        <p:sp>
          <p:nvSpPr>
            <p:cNvPr id="137" name="직사각형 136"/>
            <p:cNvSpPr/>
            <p:nvPr/>
          </p:nvSpPr>
          <p:spPr>
            <a:xfrm>
              <a:off x="1347108" y="1636758"/>
              <a:ext cx="4024993" cy="21115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138" name="타원 137"/>
            <p:cNvSpPr/>
            <p:nvPr/>
          </p:nvSpPr>
          <p:spPr>
            <a:xfrm>
              <a:off x="1592141" y="1995607"/>
              <a:ext cx="1042243" cy="1002430"/>
            </a:xfrm>
            <a:prstGeom prst="ellipse">
              <a:avLst/>
            </a:prstGeom>
            <a:solidFill>
              <a:srgbClr val="29BAED"/>
            </a:solidFill>
            <a:ln w="28575">
              <a:solidFill>
                <a:srgbClr val="1A2D4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3820500" y="1874549"/>
              <a:ext cx="1219229" cy="4488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400" b="0" spc="300" dirty="0">
                  <a:latin typeface="둥근모꼴"/>
                  <a:ea typeface="둥근모꼴"/>
                  <a:cs typeface="둥근모꼴"/>
                </a:rPr>
                <a:t>유승경</a:t>
              </a:r>
            </a:p>
          </p:txBody>
        </p:sp>
      </p:grpSp>
      <p:pic>
        <p:nvPicPr>
          <p:cNvPr id="20" name="그림 19" descr="그리기이(가) 표시된 사진  자동 생성된 설명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9833" y="4348382"/>
            <a:ext cx="833091" cy="818080"/>
          </a:xfrm>
          <a:prstGeom prst="rect">
            <a:avLst/>
          </a:prstGeom>
        </p:spPr>
      </p:pic>
      <p:pic>
        <p:nvPicPr>
          <p:cNvPr id="11" name="그림 10" descr="스크린샷, 그리기이(가) 표시된 사진  자동 생성된 설명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9615" y="4377196"/>
            <a:ext cx="772436" cy="735300"/>
          </a:xfrm>
          <a:prstGeom prst="rect">
            <a:avLst/>
          </a:prstGeom>
        </p:spPr>
      </p:pic>
      <p:pic>
        <p:nvPicPr>
          <p:cNvPr id="5" name="그림 4" descr="다른, 묶음, 행, 여러개이(가) 표시된 사진  자동 생성된 설명">
            <a:extLst>
              <a:ext uri="{FF2B5EF4-FFF2-40B4-BE49-F238E27FC236}">
                <a16:creationId xmlns:a16="http://schemas.microsoft.com/office/drawing/2014/main" id="{17D509F6-6BA9-6BB2-FD32-79FF8801CFD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9615" y="2160878"/>
            <a:ext cx="804334" cy="539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04EA43-973D-9D6B-C1D7-28350C415836}"/>
              </a:ext>
            </a:extLst>
          </p:cNvPr>
          <p:cNvSpPr txBox="1"/>
          <p:nvPr/>
        </p:nvSpPr>
        <p:spPr>
          <a:xfrm>
            <a:off x="8289075" y="2547958"/>
            <a:ext cx="64633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둥근모꼴"/>
                <a:ea typeface="둥근모꼴"/>
                <a:cs typeface="둥근모꼴"/>
              </a:rPr>
              <a:t>LV </a:t>
            </a:r>
            <a:endParaRPr lang="ko-KR" altLang="en-US" sz="2400" dirty="0">
              <a:latin typeface="둥근모꼴"/>
              <a:ea typeface="둥근모꼴"/>
              <a:cs typeface="둥근모꼴"/>
            </a:endParaRPr>
          </a:p>
        </p:txBody>
      </p:sp>
      <p:pic>
        <p:nvPicPr>
          <p:cNvPr id="7" name="그림 6" descr="다른, 묶음, 행, 여러개이(가) 표시된 사진  자동 생성된 설명">
            <a:extLst>
              <a:ext uri="{FF2B5EF4-FFF2-40B4-BE49-F238E27FC236}">
                <a16:creationId xmlns:a16="http://schemas.microsoft.com/office/drawing/2014/main" id="{3746CD6F-049D-393B-26DD-BF80E075036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1660" y="2055131"/>
            <a:ext cx="812801" cy="736600"/>
          </a:xfrm>
          <a:prstGeom prst="rect">
            <a:avLst/>
          </a:prstGeom>
        </p:spPr>
      </p:pic>
      <p:sp>
        <p:nvSpPr>
          <p:cNvPr id="22" name="TextBox 28">
            <a:extLst>
              <a:ext uri="{FF2B5EF4-FFF2-40B4-BE49-F238E27FC236}">
                <a16:creationId xmlns:a16="http://schemas.microsoft.com/office/drawing/2014/main" id="{287F4767-015F-C9BA-A51F-6B50A89762A3}"/>
              </a:ext>
            </a:extLst>
          </p:cNvPr>
          <p:cNvSpPr txBox="1"/>
          <p:nvPr/>
        </p:nvSpPr>
        <p:spPr>
          <a:xfrm>
            <a:off x="2648455" y="5469171"/>
            <a:ext cx="2704458" cy="365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000" dirty="0">
                <a:solidFill>
                  <a:srgbClr val="0000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  <a:sym typeface="210 디딤고딕"/>
              </a:rPr>
              <a:t>whdqja1128@naver.com</a:t>
            </a:r>
          </a:p>
        </p:txBody>
      </p:sp>
      <p:sp>
        <p:nvSpPr>
          <p:cNvPr id="23" name="TextBox 29">
            <a:extLst>
              <a:ext uri="{FF2B5EF4-FFF2-40B4-BE49-F238E27FC236}">
                <a16:creationId xmlns:a16="http://schemas.microsoft.com/office/drawing/2014/main" id="{E2A7D2A5-9B98-B9B6-7E86-A24C5271823A}"/>
              </a:ext>
            </a:extLst>
          </p:cNvPr>
          <p:cNvSpPr txBox="1"/>
          <p:nvPr/>
        </p:nvSpPr>
        <p:spPr>
          <a:xfrm>
            <a:off x="7904461" y="3167485"/>
            <a:ext cx="2928217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dirty="0">
                <a:solidFill>
                  <a:srgbClr val="0000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  <a:sym typeface="210 디딤고딕"/>
              </a:rPr>
              <a:t>gyeongtaek.dev@gmail.com</a:t>
            </a:r>
          </a:p>
        </p:txBody>
      </p:sp>
      <p:sp>
        <p:nvSpPr>
          <p:cNvPr id="24" name="TextBox 30">
            <a:extLst>
              <a:ext uri="{FF2B5EF4-FFF2-40B4-BE49-F238E27FC236}">
                <a16:creationId xmlns:a16="http://schemas.microsoft.com/office/drawing/2014/main" id="{7427566C-8977-AA67-2043-5B17270175D2}"/>
              </a:ext>
            </a:extLst>
          </p:cNvPr>
          <p:cNvSpPr txBox="1"/>
          <p:nvPr/>
        </p:nvSpPr>
        <p:spPr>
          <a:xfrm>
            <a:off x="7892924" y="5407915"/>
            <a:ext cx="2749676" cy="365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000" dirty="0">
                <a:solidFill>
                  <a:srgbClr val="0000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  <a:sym typeface="210 디딤고딕"/>
              </a:rPr>
              <a:t>tmdrud7766@gmail.com</a:t>
            </a:r>
          </a:p>
        </p:txBody>
      </p:sp>
      <p:sp>
        <p:nvSpPr>
          <p:cNvPr id="25" name="TextBox 32">
            <a:extLst>
              <a:ext uri="{FF2B5EF4-FFF2-40B4-BE49-F238E27FC236}">
                <a16:creationId xmlns:a16="http://schemas.microsoft.com/office/drawing/2014/main" id="{CDCF2ACF-38AE-1939-07C0-29565B792652}"/>
              </a:ext>
            </a:extLst>
          </p:cNvPr>
          <p:cNvSpPr txBox="1"/>
          <p:nvPr/>
        </p:nvSpPr>
        <p:spPr>
          <a:xfrm>
            <a:off x="2743739" y="3151090"/>
            <a:ext cx="2454521" cy="371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 dirty="0">
                <a:solidFill>
                  <a:srgbClr val="000000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  <a:sym typeface="210 디딤고딕"/>
              </a:rPr>
              <a:t>jsj6584@naver.com</a:t>
            </a:r>
          </a:p>
        </p:txBody>
      </p:sp>
      <p:pic>
        <p:nvPicPr>
          <p:cNvPr id="26" name="그림 25" descr="모니터, 표지판, 그리기이(가) 표시된 사진  자동 생성된 설명">
            <a:extLst>
              <a:ext uri="{FF2B5EF4-FFF2-40B4-BE49-F238E27FC236}">
                <a16:creationId xmlns:a16="http://schemas.microsoft.com/office/drawing/2014/main" id="{E0449A5A-84E4-FFEC-B83C-BCB09C053FA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0307" y="1925125"/>
            <a:ext cx="482204" cy="371255"/>
          </a:xfrm>
          <a:prstGeom prst="rect">
            <a:avLst/>
          </a:prstGeom>
        </p:spPr>
      </p:pic>
      <p:pic>
        <p:nvPicPr>
          <p:cNvPr id="27" name="그림 26" descr="스크린샷이(가) 표시된 사진&#10;&#10;자동 생성된 설명">
            <a:extLst>
              <a:ext uri="{FF2B5EF4-FFF2-40B4-BE49-F238E27FC236}">
                <a16:creationId xmlns:a16="http://schemas.microsoft.com/office/drawing/2014/main" id="{FC3A41AB-127F-0A3E-E6E8-09FB2548095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9615" y="3112134"/>
            <a:ext cx="548305" cy="548305"/>
          </a:xfrm>
          <a:prstGeom prst="rect">
            <a:avLst/>
          </a:prstGeom>
        </p:spPr>
      </p:pic>
      <p:pic>
        <p:nvPicPr>
          <p:cNvPr id="28" name="그림 27" descr="모니터, 표지판, 그리기이(가) 표시된 사진  자동 생성된 설명">
            <a:extLst>
              <a:ext uri="{FF2B5EF4-FFF2-40B4-BE49-F238E27FC236}">
                <a16:creationId xmlns:a16="http://schemas.microsoft.com/office/drawing/2014/main" id="{7D81758E-10FA-85B2-74E5-DA762CA4B87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6324" y="4242859"/>
            <a:ext cx="482204" cy="371255"/>
          </a:xfrm>
          <a:prstGeom prst="rect">
            <a:avLst/>
          </a:prstGeom>
        </p:spPr>
      </p:pic>
      <p:pic>
        <p:nvPicPr>
          <p:cNvPr id="29" name="그림 28" descr="모니터, 표지판, 그리기이(가) 표시된 사진  자동 생성된 설명">
            <a:extLst>
              <a:ext uri="{FF2B5EF4-FFF2-40B4-BE49-F238E27FC236}">
                <a16:creationId xmlns:a16="http://schemas.microsoft.com/office/drawing/2014/main" id="{B03E8634-A15A-3E7E-570F-B61C33A6AA7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1139" y="1891807"/>
            <a:ext cx="482204" cy="371255"/>
          </a:xfrm>
          <a:prstGeom prst="rect">
            <a:avLst/>
          </a:prstGeom>
        </p:spPr>
      </p:pic>
      <p:pic>
        <p:nvPicPr>
          <p:cNvPr id="30" name="그림 29" descr="스크린샷이(가) 표시된 사진&#10;&#10;자동 생성된 설명">
            <a:extLst>
              <a:ext uri="{FF2B5EF4-FFF2-40B4-BE49-F238E27FC236}">
                <a16:creationId xmlns:a16="http://schemas.microsoft.com/office/drawing/2014/main" id="{459BF6A5-F3D9-F103-CACD-9CADBC13E56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5816" y="3112134"/>
            <a:ext cx="548305" cy="548305"/>
          </a:xfrm>
          <a:prstGeom prst="rect">
            <a:avLst/>
          </a:prstGeom>
        </p:spPr>
      </p:pic>
      <p:pic>
        <p:nvPicPr>
          <p:cNvPr id="31" name="그림 30" descr="스크린샷이(가) 표시된 사진&#10;&#10;자동 생성된 설명">
            <a:extLst>
              <a:ext uri="{FF2B5EF4-FFF2-40B4-BE49-F238E27FC236}">
                <a16:creationId xmlns:a16="http://schemas.microsoft.com/office/drawing/2014/main" id="{41ACC2BF-1001-E464-33F0-00D4B0A830C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9615" y="5375463"/>
            <a:ext cx="548305" cy="548305"/>
          </a:xfrm>
          <a:prstGeom prst="rect">
            <a:avLst/>
          </a:prstGeom>
        </p:spPr>
      </p:pic>
      <p:pic>
        <p:nvPicPr>
          <p:cNvPr id="32" name="그림 31" descr="모니터, 표지판, 그리기이(가) 표시된 사진  자동 생성된 설명">
            <a:extLst>
              <a:ext uri="{FF2B5EF4-FFF2-40B4-BE49-F238E27FC236}">
                <a16:creationId xmlns:a16="http://schemas.microsoft.com/office/drawing/2014/main" id="{0AB7FD5C-5933-177D-84B4-994454BEE8D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1139" y="4242859"/>
            <a:ext cx="482204" cy="371255"/>
          </a:xfrm>
          <a:prstGeom prst="rect">
            <a:avLst/>
          </a:prstGeom>
        </p:spPr>
      </p:pic>
      <p:pic>
        <p:nvPicPr>
          <p:cNvPr id="33" name="그림 32" descr="스크린샷이(가) 표시된 사진&#10;&#10;자동 생성된 설명">
            <a:extLst>
              <a:ext uri="{FF2B5EF4-FFF2-40B4-BE49-F238E27FC236}">
                <a16:creationId xmlns:a16="http://schemas.microsoft.com/office/drawing/2014/main" id="{5855C431-C975-C28E-6913-8098D09D500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3907" y="5359612"/>
            <a:ext cx="548305" cy="548305"/>
          </a:xfrm>
          <a:prstGeom prst="rect">
            <a:avLst/>
          </a:prstGeom>
        </p:spPr>
      </p:pic>
      <p:pic>
        <p:nvPicPr>
          <p:cNvPr id="34" name="그림 33" descr="그리기이(가) 표시된 사진&#10;&#10;자동 생성된 설명">
            <a:extLst>
              <a:ext uri="{FF2B5EF4-FFF2-40B4-BE49-F238E27FC236}">
                <a16:creationId xmlns:a16="http://schemas.microsoft.com/office/drawing/2014/main" id="{62409C3A-89CA-7969-E5C7-CD569A2E01F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9966" y="2337279"/>
            <a:ext cx="883024" cy="88302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2636A51-D681-9DB0-053B-81B9F747ACA2}"/>
              </a:ext>
            </a:extLst>
          </p:cNvPr>
          <p:cNvSpPr txBox="1"/>
          <p:nvPr/>
        </p:nvSpPr>
        <p:spPr>
          <a:xfrm>
            <a:off x="2922259" y="2507974"/>
            <a:ext cx="64633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둥근모꼴"/>
                <a:ea typeface="둥근모꼴"/>
                <a:cs typeface="둥근모꼴"/>
              </a:rPr>
              <a:t>LV </a:t>
            </a:r>
            <a:endParaRPr lang="ko-KR" altLang="en-US" sz="2400" dirty="0">
              <a:latin typeface="둥근모꼴"/>
              <a:ea typeface="둥근모꼴"/>
              <a:cs typeface="둥근모꼴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37E8FA-4BB7-4A8A-2AFB-B3CD244A9A07}"/>
              </a:ext>
            </a:extLst>
          </p:cNvPr>
          <p:cNvSpPr txBox="1"/>
          <p:nvPr/>
        </p:nvSpPr>
        <p:spPr>
          <a:xfrm>
            <a:off x="2922259" y="4743902"/>
            <a:ext cx="64633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둥근모꼴"/>
                <a:ea typeface="둥근모꼴"/>
                <a:cs typeface="둥근모꼴"/>
              </a:rPr>
              <a:t>LV </a:t>
            </a:r>
            <a:endParaRPr lang="ko-KR" altLang="en-US" sz="2400" dirty="0">
              <a:latin typeface="둥근모꼴"/>
              <a:ea typeface="둥근모꼴"/>
              <a:cs typeface="둥근모꼴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2BC934-D5EE-384E-0B18-8046F4895EF0}"/>
              </a:ext>
            </a:extLst>
          </p:cNvPr>
          <p:cNvSpPr txBox="1"/>
          <p:nvPr/>
        </p:nvSpPr>
        <p:spPr>
          <a:xfrm>
            <a:off x="8243264" y="4743902"/>
            <a:ext cx="64633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둥근모꼴"/>
                <a:ea typeface="둥근모꼴"/>
                <a:cs typeface="둥근모꼴"/>
              </a:rPr>
              <a:t>LV </a:t>
            </a:r>
            <a:endParaRPr lang="ko-KR" altLang="en-US" sz="2400" dirty="0">
              <a:latin typeface="둥근모꼴"/>
              <a:ea typeface="둥근모꼴"/>
              <a:cs typeface="둥근모꼴"/>
            </a:endParaRPr>
          </a:p>
        </p:txBody>
      </p:sp>
      <p:pic>
        <p:nvPicPr>
          <p:cNvPr id="41" name="그림 40" descr="그리기이(가) 표시된 사진&#10;&#10;자동 생성된 설명">
            <a:extLst>
              <a:ext uri="{FF2B5EF4-FFF2-40B4-BE49-F238E27FC236}">
                <a16:creationId xmlns:a16="http://schemas.microsoft.com/office/drawing/2014/main" id="{F288854F-B598-2F9F-61B7-3DB04241A6FE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9204" y="4614114"/>
            <a:ext cx="883024" cy="883024"/>
          </a:xfrm>
          <a:prstGeom prst="rect">
            <a:avLst/>
          </a:prstGeom>
        </p:spPr>
      </p:pic>
      <p:pic>
        <p:nvPicPr>
          <p:cNvPr id="42" name="그림 41" descr="그리기이(가) 표시된 사진&#10;&#10;자동 생성된 설명">
            <a:extLst>
              <a:ext uri="{FF2B5EF4-FFF2-40B4-BE49-F238E27FC236}">
                <a16:creationId xmlns:a16="http://schemas.microsoft.com/office/drawing/2014/main" id="{38F8E9EF-6375-1C3A-4338-566CDC595768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3676" y="4616953"/>
            <a:ext cx="883024" cy="883024"/>
          </a:xfrm>
          <a:prstGeom prst="rect">
            <a:avLst/>
          </a:prstGeom>
        </p:spPr>
      </p:pic>
      <p:pic>
        <p:nvPicPr>
          <p:cNvPr id="43" name="그림 42" descr="그리기이(가) 표시된 사진&#10;&#10;자동 생성된 설명">
            <a:extLst>
              <a:ext uri="{FF2B5EF4-FFF2-40B4-BE49-F238E27FC236}">
                <a16:creationId xmlns:a16="http://schemas.microsoft.com/office/drawing/2014/main" id="{B3DE9938-E7B8-4522-472E-88E1A3766593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8737" y="2327122"/>
            <a:ext cx="883024" cy="883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C355CF-7E7A-C284-9027-6D5A09F2E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폴더 PNG 일러스트 | 이미지 및 PSD 파일 | Pngtree에 무료 다운로드">
            <a:extLst>
              <a:ext uri="{FF2B5EF4-FFF2-40B4-BE49-F238E27FC236}">
                <a16:creationId xmlns:a16="http://schemas.microsoft.com/office/drawing/2014/main" id="{280939A9-B87C-AD21-F6D0-596A05449F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522" t="13792" r="7889" b="11000"/>
          <a:stretch/>
        </p:blipFill>
        <p:spPr bwMode="auto">
          <a:xfrm>
            <a:off x="1329125" y="929266"/>
            <a:ext cx="2386095" cy="2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 descr="피아노, 그리기이(가) 표시된 사진  자동 생성된 설명">
            <a:extLst>
              <a:ext uri="{FF2B5EF4-FFF2-40B4-BE49-F238E27FC236}">
                <a16:creationId xmlns:a16="http://schemas.microsoft.com/office/drawing/2014/main" id="{C534231B-E345-4993-CC3D-4504DF64AFB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86793">
            <a:off x="3253478" y="2628021"/>
            <a:ext cx="305965" cy="53599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1B6E3C41-60ED-ADA6-BC57-887B5E994ADE}"/>
              </a:ext>
            </a:extLst>
          </p:cNvPr>
          <p:cNvSpPr/>
          <p:nvPr/>
        </p:nvSpPr>
        <p:spPr>
          <a:xfrm>
            <a:off x="3599441" y="2389181"/>
            <a:ext cx="5572127" cy="1180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defRPr/>
            </a:pPr>
            <a:endParaRPr lang="ko-KR" altLang="en-US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/>
              <a:ea typeface="나눔스퀘어 Light"/>
            </a:endParaRPr>
          </a:p>
          <a:p>
            <a:pPr marL="0" lvl="1">
              <a:defRPr/>
            </a:pPr>
            <a:endParaRPr lang="en-US" altLang="ko-KR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/>
              <a:ea typeface="나눔스퀘어 Light"/>
            </a:endParaRPr>
          </a:p>
          <a:p>
            <a:pPr marL="0" lvl="1">
              <a:defRPr/>
            </a:pPr>
            <a:endParaRPr lang="en-US" altLang="ko-KR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/>
              <a:ea typeface="나눔스퀘어 Light"/>
            </a:endParaRPr>
          </a:p>
          <a:p>
            <a:pPr marL="0" lvl="1">
              <a:defRPr/>
            </a:pPr>
            <a:endParaRPr lang="en-US" altLang="ko-KR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/>
              <a:ea typeface="나눔스퀘어 Light"/>
            </a:endParaRPr>
          </a:p>
        </p:txBody>
      </p:sp>
      <p:pic>
        <p:nvPicPr>
          <p:cNvPr id="6" name="그림 5" descr="그리기, 테이블이(가) 표시된 사진  자동 생성된 설명">
            <a:extLst>
              <a:ext uri="{FF2B5EF4-FFF2-40B4-BE49-F238E27FC236}">
                <a16:creationId xmlns:a16="http://schemas.microsoft.com/office/drawing/2014/main" id="{B82A8DF6-D03C-93A1-B7B6-68F0C42E8AF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29125" y="4522327"/>
            <a:ext cx="651820" cy="1492573"/>
          </a:xfrm>
          <a:prstGeom prst="rect">
            <a:avLst/>
          </a:prstGeom>
        </p:spPr>
      </p:pic>
      <p:pic>
        <p:nvPicPr>
          <p:cNvPr id="7" name="그래픽 40">
            <a:extLst>
              <a:ext uri="{FF2B5EF4-FFF2-40B4-BE49-F238E27FC236}">
                <a16:creationId xmlns:a16="http://schemas.microsoft.com/office/drawing/2014/main" id="{E6B1956A-6320-BE72-E436-E8EE85E7164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28193" y="3120548"/>
            <a:ext cx="1325902" cy="13903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864AA1-3929-523B-119D-79D7239E1736}"/>
              </a:ext>
            </a:extLst>
          </p:cNvPr>
          <p:cNvSpPr txBox="1"/>
          <p:nvPr/>
        </p:nvSpPr>
        <p:spPr>
          <a:xfrm>
            <a:off x="1713999" y="3182524"/>
            <a:ext cx="1746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What’s</a:t>
            </a:r>
          </a:p>
          <a:p>
            <a:pPr algn="ctr"/>
            <a:r>
              <a:rPr lang="en-US" altLang="ko-KR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in Your</a:t>
            </a:r>
          </a:p>
          <a:p>
            <a:pPr algn="ctr"/>
            <a:r>
              <a:rPr lang="en-US" altLang="ko-KR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Game</a:t>
            </a:r>
          </a:p>
        </p:txBody>
      </p:sp>
      <p:graphicFrame>
        <p:nvGraphicFramePr>
          <p:cNvPr id="18" name="다이어그램 17">
            <a:extLst>
              <a:ext uri="{FF2B5EF4-FFF2-40B4-BE49-F238E27FC236}">
                <a16:creationId xmlns:a16="http://schemas.microsoft.com/office/drawing/2014/main" id="{3D140B01-BAD7-E5B7-BC0F-6DEBA02F49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1419181"/>
              </p:ext>
            </p:extLst>
          </p:nvPr>
        </p:nvGraphicFramePr>
        <p:xfrm>
          <a:off x="4044798" y="1180720"/>
          <a:ext cx="6626445" cy="4496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3F9484B5-65F6-D38C-9E1C-F3165A7810A6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946" y="4052861"/>
            <a:ext cx="431080" cy="32159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24D2137-767D-B64F-CD6B-BCA30CCEFAE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9503" y="4054268"/>
            <a:ext cx="431081" cy="3147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9B6D39E-6C89-27F4-D8B6-0FC389E846BC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8490" y="4054268"/>
            <a:ext cx="431080" cy="32159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106DC87-AF36-BC9A-E7CF-04F3A86AEA9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3110" y="4047444"/>
            <a:ext cx="431080" cy="32159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04214EB-FA6F-5D86-A38E-5AB2591CB27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1568" y="4047444"/>
            <a:ext cx="431080" cy="321599"/>
          </a:xfrm>
          <a:prstGeom prst="rect">
            <a:avLst/>
          </a:prstGeom>
        </p:spPr>
      </p:pic>
      <p:sp>
        <p:nvSpPr>
          <p:cNvPr id="37" name="TextBox 32">
            <a:extLst>
              <a:ext uri="{FF2B5EF4-FFF2-40B4-BE49-F238E27FC236}">
                <a16:creationId xmlns:a16="http://schemas.microsoft.com/office/drawing/2014/main" id="{873F6485-25E2-41AD-2A7A-7C8B5F28B81B}"/>
              </a:ext>
            </a:extLst>
          </p:cNvPr>
          <p:cNvSpPr txBox="1"/>
          <p:nvPr/>
        </p:nvSpPr>
        <p:spPr>
          <a:xfrm>
            <a:off x="1847786" y="1573027"/>
            <a:ext cx="1612772" cy="808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  <a:ea typeface="둥근모꼴" panose="020B0500000000000000" pitchFamily="34" charset="-127"/>
                <a:cs typeface="둥근모꼴" panose="020B0500000000000000" pitchFamily="34" charset="-127"/>
                <a:sym typeface="210 디딤고딕"/>
              </a:rPr>
              <a:t>Game</a:t>
            </a:r>
            <a:r>
              <a:rPr lang="ko-KR" altLang="en-US" sz="21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  <a:ea typeface="둥근모꼴" panose="020B0500000000000000" pitchFamily="34" charset="-127"/>
                <a:cs typeface="둥근모꼴" panose="020B0500000000000000" pitchFamily="34" charset="-127"/>
                <a:sym typeface="210 디딤고딕"/>
              </a:rPr>
              <a:t> </a:t>
            </a:r>
            <a:r>
              <a:rPr lang="en-US" altLang="ko-KR" sz="21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  <a:ea typeface="둥근모꼴" panose="020B0500000000000000" pitchFamily="34" charset="-127"/>
                <a:cs typeface="둥근모꼴" panose="020B0500000000000000" pitchFamily="34" charset="-127"/>
                <a:sym typeface="210 디딤고딕"/>
              </a:rPr>
              <a:t>Summary</a:t>
            </a:r>
            <a:endParaRPr lang="en-US" sz="2199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  <a:ea typeface="둥근모꼴" panose="020B0500000000000000" pitchFamily="34" charset="-127"/>
              <a:cs typeface="둥근모꼴" panose="020B0500000000000000" pitchFamily="34" charset="-127"/>
              <a:sym typeface="210 디딤고딕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626CCA84-9737-0BC5-73C2-E2024F8A775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4404" y="4054267"/>
            <a:ext cx="431080" cy="32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7406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198C07-133F-275C-D8B3-8B2F8E542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699CB24A-FB86-86A5-F524-3F1E528215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6718" y="851962"/>
            <a:ext cx="4042200" cy="40422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62F0F4F-1273-8630-C2C9-0A3DFC28E96E}"/>
              </a:ext>
            </a:extLst>
          </p:cNvPr>
          <p:cNvGrpSpPr/>
          <p:nvPr/>
        </p:nvGrpSpPr>
        <p:grpSpPr>
          <a:xfrm>
            <a:off x="6667183" y="3895828"/>
            <a:ext cx="1960048" cy="2211947"/>
            <a:chOff x="349477" y="3762802"/>
            <a:chExt cx="1960048" cy="2211947"/>
          </a:xfrm>
        </p:grpSpPr>
        <p:pic>
          <p:nvPicPr>
            <p:cNvPr id="3" name="그림 2" descr="그리기, 테이블이(가) 표시된 사진  자동 생성된 설명">
              <a:extLst>
                <a:ext uri="{FF2B5EF4-FFF2-40B4-BE49-F238E27FC236}">
                  <a16:creationId xmlns:a16="http://schemas.microsoft.com/office/drawing/2014/main" id="{AD61BAE6-1EF3-87A5-9BB8-3902A1B64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343548" y="3762802"/>
              <a:ext cx="965977" cy="2211947"/>
            </a:xfrm>
            <a:prstGeom prst="rect">
              <a:avLst/>
            </a:prstGeom>
          </p:spPr>
        </p:pic>
        <p:pic>
          <p:nvPicPr>
            <p:cNvPr id="5130" name="Picture 10" descr="마인크래프트/아이템/도구 및 유용한 물건 - 나무위키">
              <a:extLst>
                <a:ext uri="{FF2B5EF4-FFF2-40B4-BE49-F238E27FC236}">
                  <a16:creationId xmlns:a16="http://schemas.microsoft.com/office/drawing/2014/main" id="{ABBBB3ED-0F11-0145-DEAC-4A84833C7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375" b="97500" l="4375" r="9437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49477" y="3811856"/>
              <a:ext cx="1383854" cy="1383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C3B3DC8-1ADA-474D-AFCF-76539F84C34C}"/>
              </a:ext>
            </a:extLst>
          </p:cNvPr>
          <p:cNvSpPr txBox="1"/>
          <p:nvPr/>
        </p:nvSpPr>
        <p:spPr>
          <a:xfrm>
            <a:off x="3327264" y="2488417"/>
            <a:ext cx="309066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둥근모꼴"/>
                <a:ea typeface="둥근모꼴"/>
                <a:cs typeface="둥근모꼴"/>
              </a:rPr>
              <a:t>Game</a:t>
            </a:r>
            <a:r>
              <a:rPr lang="ko-KR" altLang="en-US" sz="40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둥근모꼴"/>
                <a:ea typeface="둥근모꼴"/>
                <a:cs typeface="둥근모꼴"/>
              </a:rPr>
              <a:t> </a:t>
            </a:r>
            <a:r>
              <a:rPr lang="en-US" altLang="ko-KR" sz="40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둥근모꼴"/>
                <a:ea typeface="둥근모꼴"/>
                <a:cs typeface="둥근모꼴"/>
              </a:rPr>
              <a:t>Select </a:t>
            </a:r>
          </a:p>
          <a:p>
            <a:pPr lvl="0">
              <a:defRPr/>
            </a:pPr>
            <a:r>
              <a:rPr lang="en-US" altLang="ko-KR" sz="40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둥근모꼴"/>
                <a:ea typeface="둥근모꼴"/>
                <a:cs typeface="둥근모꼴"/>
              </a:rPr>
              <a:t>	01</a:t>
            </a:r>
            <a:endParaRPr lang="ko-KR" altLang="en-US" sz="4000" b="1" dirty="0"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FF0000"/>
              </a:solidFill>
              <a:latin typeface="둥근모꼴"/>
              <a:ea typeface="둥근모꼴"/>
              <a:cs typeface="둥근모꼴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4416983-40AD-CA4B-1D80-2A48261F4514}"/>
              </a:ext>
            </a:extLst>
          </p:cNvPr>
          <p:cNvGrpSpPr/>
          <p:nvPr/>
        </p:nvGrpSpPr>
        <p:grpSpPr>
          <a:xfrm>
            <a:off x="3924642" y="5543786"/>
            <a:ext cx="3823366" cy="563985"/>
            <a:chOff x="6692837" y="4978598"/>
            <a:chExt cx="3997262" cy="523220"/>
          </a:xfrm>
        </p:grpSpPr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A3C74DB3-E360-D183-E1BE-19339748643C}"/>
                </a:ext>
              </a:extLst>
            </p:cNvPr>
            <p:cNvSpPr/>
            <p:nvPr/>
          </p:nvSpPr>
          <p:spPr>
            <a:xfrm rot="5400000">
              <a:off x="6697062" y="5134966"/>
              <a:ext cx="223388" cy="231838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10308B-1E81-319E-65E0-4F80D8FC1E9B}"/>
                </a:ext>
              </a:extLst>
            </p:cNvPr>
            <p:cNvSpPr txBox="1"/>
            <p:nvPr/>
          </p:nvSpPr>
          <p:spPr>
            <a:xfrm>
              <a:off x="7032499" y="4978598"/>
              <a:ext cx="36576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0" spc="300" dirty="0">
                  <a:solidFill>
                    <a:srgbClr val="FF0000"/>
                  </a:solidFill>
                  <a:latin typeface="둥근모꼴"/>
                  <a:ea typeface="둥근모꼴"/>
                  <a:cs typeface="둥근모꼴"/>
                </a:rPr>
                <a:t>CROSS ROAD</a:t>
              </a:r>
              <a:endParaRPr lang="ko-KR" altLang="en-US" sz="2800" b="0" spc="300" dirty="0">
                <a:solidFill>
                  <a:srgbClr val="FF0000"/>
                </a:solidFill>
                <a:latin typeface="둥근모꼴"/>
                <a:ea typeface="둥근모꼴"/>
                <a:cs typeface="둥근모꼴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F1335C93-764C-651D-E106-265CBE5E225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835" y="900315"/>
            <a:ext cx="5667301" cy="4515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19137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9B5E18-0AED-D3FB-DD5D-C608DFACF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8C7B604-FF6C-850A-C3AA-0C036AF0CC83}"/>
              </a:ext>
            </a:extLst>
          </p:cNvPr>
          <p:cNvCxnSpPr/>
          <p:nvPr/>
        </p:nvCxnSpPr>
        <p:spPr>
          <a:xfrm>
            <a:off x="3815341" y="1761839"/>
            <a:ext cx="4200525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47E96B34-30EC-E15C-2248-A73DEADBF605}"/>
              </a:ext>
            </a:extLst>
          </p:cNvPr>
          <p:cNvSpPr/>
          <p:nvPr/>
        </p:nvSpPr>
        <p:spPr>
          <a:xfrm rot="5400000">
            <a:off x="4328321" y="1273156"/>
            <a:ext cx="223388" cy="231838"/>
          </a:xfrm>
          <a:prstGeom prst="triangle">
            <a:avLst>
              <a:gd name="adj" fmla="val 50000"/>
            </a:avLst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A4DA37-2895-748F-0F5D-F98C328D2E23}"/>
              </a:ext>
            </a:extLst>
          </p:cNvPr>
          <p:cNvSpPr txBox="1"/>
          <p:nvPr/>
        </p:nvSpPr>
        <p:spPr>
          <a:xfrm>
            <a:off x="4722098" y="971922"/>
            <a:ext cx="30189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둥근모꼴"/>
                <a:ea typeface="둥근모꼴"/>
                <a:cs typeface="둥근모꼴"/>
              </a:rPr>
              <a:t>게임 소개</a:t>
            </a:r>
            <a:r>
              <a:rPr lang="en-US" altLang="ko-K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둥근모꼴"/>
                <a:ea typeface="둥근모꼴"/>
                <a:cs typeface="둥근모꼴"/>
              </a:rPr>
              <a:t>	</a:t>
            </a:r>
            <a:endParaRPr lang="ko-KR" alt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둥근모꼴"/>
              <a:ea typeface="둥근모꼴"/>
              <a:cs typeface="둥근모꼴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A2836D5-B7CC-562F-2EB5-9105422A04EA}"/>
              </a:ext>
            </a:extLst>
          </p:cNvPr>
          <p:cNvSpPr/>
          <p:nvPr/>
        </p:nvSpPr>
        <p:spPr>
          <a:xfrm>
            <a:off x="3599441" y="2389181"/>
            <a:ext cx="5572127" cy="1180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defRPr/>
            </a:pPr>
            <a:endParaRPr lang="ko-KR" altLang="en-US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/>
              <a:ea typeface="나눔스퀘어 Light"/>
            </a:endParaRPr>
          </a:p>
          <a:p>
            <a:pPr marL="0" lvl="1">
              <a:defRPr/>
            </a:pPr>
            <a:endParaRPr lang="en-US" altLang="ko-KR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/>
              <a:ea typeface="나눔스퀘어 Light"/>
            </a:endParaRPr>
          </a:p>
          <a:p>
            <a:pPr marL="0" lvl="1">
              <a:defRPr/>
            </a:pPr>
            <a:endParaRPr lang="en-US" altLang="ko-KR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/>
              <a:ea typeface="나눔스퀘어 Light"/>
            </a:endParaRPr>
          </a:p>
          <a:p>
            <a:pPr marL="0" lvl="1">
              <a:defRPr/>
            </a:pPr>
            <a:endParaRPr lang="en-US" altLang="ko-KR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/>
              <a:ea typeface="나눔스퀘어 Light"/>
            </a:endParaRPr>
          </a:p>
        </p:txBody>
      </p:sp>
      <p:pic>
        <p:nvPicPr>
          <p:cNvPr id="38" name="그림 37" descr="그리기, 테이블이(가) 표시된 사진  자동 생성된 설명">
            <a:extLst>
              <a:ext uri="{FF2B5EF4-FFF2-40B4-BE49-F238E27FC236}">
                <a16:creationId xmlns:a16="http://schemas.microsoft.com/office/drawing/2014/main" id="{58FEC4F8-8AFC-8E9B-52D8-023FC0CC3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flipH="1">
            <a:off x="1230510" y="4533900"/>
            <a:ext cx="689221" cy="1578217"/>
          </a:xfrm>
          <a:prstGeom prst="rect">
            <a:avLst/>
          </a:prstGeom>
        </p:spPr>
      </p:pic>
      <p:pic>
        <p:nvPicPr>
          <p:cNvPr id="39" name="그래픽 40">
            <a:extLst>
              <a:ext uri="{FF2B5EF4-FFF2-40B4-BE49-F238E27FC236}">
                <a16:creationId xmlns:a16="http://schemas.microsoft.com/office/drawing/2014/main" id="{6D5E55D1-CA25-8C6B-BA58-8219EF87086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89958" y="2324101"/>
            <a:ext cx="4474330" cy="22098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89863AD-5143-C5BE-3F8E-9C4A9C500554}"/>
              </a:ext>
            </a:extLst>
          </p:cNvPr>
          <p:cNvSpPr txBox="1"/>
          <p:nvPr/>
        </p:nvSpPr>
        <p:spPr>
          <a:xfrm>
            <a:off x="1756191" y="2458192"/>
            <a:ext cx="34667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☞ 컨셉</a:t>
            </a:r>
            <a:endParaRPr lang="en-US" altLang="ko-KR" dirty="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r>
              <a:rPr lang="ko-KR" altLang="en-US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１．개구리가 자동차를 피해</a:t>
            </a:r>
            <a:endParaRPr lang="en-US" altLang="ko-KR" dirty="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r>
              <a:rPr lang="en-US" altLang="ko-KR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 </a:t>
            </a:r>
            <a:r>
              <a:rPr lang="ko-KR" altLang="en-US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학교에서 집으로 귀가하기</a:t>
            </a:r>
            <a:endParaRPr lang="en-US" altLang="ko-KR" dirty="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r>
              <a:rPr lang="ko-KR" altLang="en-US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２．총 </a:t>
            </a:r>
            <a:r>
              <a:rPr lang="en-US" altLang="ko-KR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5 Stage</a:t>
            </a:r>
          </a:p>
          <a:p>
            <a:r>
              <a:rPr lang="ko-KR" altLang="en-US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３．난이도　초급</a:t>
            </a:r>
          </a:p>
        </p:txBody>
      </p:sp>
      <p:pic>
        <p:nvPicPr>
          <p:cNvPr id="46" name="그래픽 40">
            <a:extLst>
              <a:ext uri="{FF2B5EF4-FFF2-40B4-BE49-F238E27FC236}">
                <a16:creationId xmlns:a16="http://schemas.microsoft.com/office/drawing/2014/main" id="{15279B56-A5A3-C3E8-A9EF-FB83982726F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7712" y="2324100"/>
            <a:ext cx="3998967" cy="219681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28C8691-4924-AE2A-3626-874BDB676A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866459" y="4520911"/>
            <a:ext cx="704850" cy="15240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A49C48F-32C1-54A7-550B-B3B51113FF3E}"/>
              </a:ext>
            </a:extLst>
          </p:cNvPr>
          <p:cNvSpPr txBox="1"/>
          <p:nvPr/>
        </p:nvSpPr>
        <p:spPr>
          <a:xfrm>
            <a:off x="6654794" y="2541042"/>
            <a:ext cx="3466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☞ 활용기술</a:t>
            </a:r>
            <a:endParaRPr lang="en-US" altLang="ko-KR" dirty="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r>
              <a:rPr lang="ko-KR" altLang="en-US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１．클래스와　상속</a:t>
            </a:r>
            <a:endParaRPr lang="en-US" altLang="ko-KR" dirty="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r>
              <a:rPr lang="ko-KR" altLang="en-US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２．다형성 함수 활용</a:t>
            </a:r>
            <a:endParaRPr lang="en-US" altLang="ko-KR" dirty="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r>
              <a:rPr lang="ko-KR" altLang="en-US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３．캡슐화 함수 활용</a:t>
            </a:r>
            <a:endParaRPr lang="en-US" altLang="ko-KR" dirty="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1F3139D-846C-FFB9-F807-FAB65E59EEA7}"/>
              </a:ext>
            </a:extLst>
          </p:cNvPr>
          <p:cNvSpPr txBox="1"/>
          <p:nvPr/>
        </p:nvSpPr>
        <p:spPr>
          <a:xfrm>
            <a:off x="759393" y="758071"/>
            <a:ext cx="2723823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둥근모꼴"/>
                <a:ea typeface="둥근모꼴"/>
                <a:cs typeface="둥근모꼴"/>
              </a:rPr>
              <a:t>Chapter </a:t>
            </a:r>
          </a:p>
          <a:p>
            <a:pPr lvl="0">
              <a:defRPr/>
            </a:pPr>
            <a:r>
              <a:rPr lang="en-US" altLang="ko-KR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둥근모꼴"/>
                <a:ea typeface="둥근모꼴"/>
                <a:cs typeface="둥근모꼴"/>
              </a:rPr>
              <a:t>0</a:t>
            </a:r>
            <a:r>
              <a:rPr lang="ko-KR" alt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둥근모꼴"/>
                <a:ea typeface="둥근모꼴"/>
                <a:cs typeface="둥근모꼴"/>
              </a:rPr>
              <a:t>１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99482954-93F4-1BA1-DC48-B3DF6A69513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6679" y="827417"/>
            <a:ext cx="1185480" cy="944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0495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E68BCE-D13E-FC48-2BB8-17354B728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666472A-BE8D-D2E1-769F-6E885D264104}"/>
              </a:ext>
            </a:extLst>
          </p:cNvPr>
          <p:cNvSpPr txBox="1"/>
          <p:nvPr/>
        </p:nvSpPr>
        <p:spPr>
          <a:xfrm>
            <a:off x="7921623" y="668421"/>
            <a:ext cx="37338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Chapter 01</a:t>
            </a:r>
            <a:endParaRPr lang="ko-KR" alt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  <p:pic>
        <p:nvPicPr>
          <p:cNvPr id="17" name="그림 16" descr="피아노, 그리기이(가) 표시된 사진  자동 생성된 설명">
            <a:extLst>
              <a:ext uri="{FF2B5EF4-FFF2-40B4-BE49-F238E27FC236}">
                <a16:creationId xmlns:a16="http://schemas.microsoft.com/office/drawing/2014/main" id="{05F7D292-7BEA-B495-C70D-90AC40227B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19285" flipH="1">
            <a:off x="7616383" y="1023324"/>
            <a:ext cx="252217" cy="44184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8FCB1B50-3B51-D544-2FD2-E4B39450F4D1}"/>
              </a:ext>
            </a:extLst>
          </p:cNvPr>
          <p:cNvGrpSpPr/>
          <p:nvPr/>
        </p:nvGrpSpPr>
        <p:grpSpPr>
          <a:xfrm>
            <a:off x="1846052" y="1595849"/>
            <a:ext cx="8592072" cy="1390880"/>
            <a:chOff x="1463254" y="1748247"/>
            <a:chExt cx="8592072" cy="1374596"/>
          </a:xfrm>
          <a:solidFill>
            <a:srgbClr val="FFCF37"/>
          </a:solidFill>
        </p:grpSpPr>
        <p:pic>
          <p:nvPicPr>
            <p:cNvPr id="3" name="그림 2" descr="그리기이(가) 표시된 사진  자동 생성된 설명">
              <a:extLst>
                <a:ext uri="{FF2B5EF4-FFF2-40B4-BE49-F238E27FC236}">
                  <a16:creationId xmlns:a16="http://schemas.microsoft.com/office/drawing/2014/main" id="{5810F6F5-1BB7-E85A-3545-BCF50F6D0B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463254" y="1748248"/>
              <a:ext cx="5451895" cy="1374595"/>
            </a:xfrm>
            <a:prstGeom prst="rect">
              <a:avLst/>
            </a:prstGeom>
            <a:grpFill/>
          </p:spPr>
        </p:pic>
        <p:pic>
          <p:nvPicPr>
            <p:cNvPr id="12" name="그림 11" descr="그리기이(가) 표시된 사진  자동 생성된 설명">
              <a:extLst>
                <a:ext uri="{FF2B5EF4-FFF2-40B4-BE49-F238E27FC236}">
                  <a16:creationId xmlns:a16="http://schemas.microsoft.com/office/drawing/2014/main" id="{8B655B1B-EFA6-90F2-CB79-DD748A20F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683477" y="1748247"/>
              <a:ext cx="3371849" cy="1374595"/>
            </a:xfrm>
            <a:prstGeom prst="rect">
              <a:avLst/>
            </a:prstGeom>
            <a:grpFill/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A67C085-BB16-311F-9322-ECC3C2F6E17A}"/>
              </a:ext>
            </a:extLst>
          </p:cNvPr>
          <p:cNvGrpSpPr/>
          <p:nvPr/>
        </p:nvGrpSpPr>
        <p:grpSpPr>
          <a:xfrm>
            <a:off x="1846052" y="3129374"/>
            <a:ext cx="8592072" cy="1290228"/>
            <a:chOff x="1463254" y="1748247"/>
            <a:chExt cx="8499895" cy="1374596"/>
          </a:xfrm>
          <a:solidFill>
            <a:srgbClr val="FFCF37"/>
          </a:solidFill>
        </p:grpSpPr>
        <p:pic>
          <p:nvPicPr>
            <p:cNvPr id="28" name="그림 27" descr="그리기이(가) 표시된 사진  자동 생성된 설명">
              <a:extLst>
                <a:ext uri="{FF2B5EF4-FFF2-40B4-BE49-F238E27FC236}">
                  <a16:creationId xmlns:a16="http://schemas.microsoft.com/office/drawing/2014/main" id="{B2626583-B1D9-A846-15B8-EA708619B1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463254" y="1748248"/>
              <a:ext cx="5451895" cy="1374595"/>
            </a:xfrm>
            <a:prstGeom prst="rect">
              <a:avLst/>
            </a:prstGeom>
            <a:grpFill/>
          </p:spPr>
        </p:pic>
        <p:pic>
          <p:nvPicPr>
            <p:cNvPr id="29" name="그림 28" descr="그리기이(가) 표시된 사진  자동 생성된 설명">
              <a:extLst>
                <a:ext uri="{FF2B5EF4-FFF2-40B4-BE49-F238E27FC236}">
                  <a16:creationId xmlns:a16="http://schemas.microsoft.com/office/drawing/2014/main" id="{4644D0EA-6D31-7E43-46F7-5895D8185F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591300" y="1748247"/>
              <a:ext cx="3371849" cy="1374595"/>
            </a:xfrm>
            <a:prstGeom prst="rect">
              <a:avLst/>
            </a:prstGeom>
            <a:grpFill/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7B0B71B-1D61-9686-17CC-4E673B3ED2D1}"/>
              </a:ext>
            </a:extLst>
          </p:cNvPr>
          <p:cNvGrpSpPr/>
          <p:nvPr/>
        </p:nvGrpSpPr>
        <p:grpSpPr>
          <a:xfrm>
            <a:off x="1846052" y="4626561"/>
            <a:ext cx="8592072" cy="1290228"/>
            <a:chOff x="1463254" y="1748247"/>
            <a:chExt cx="8499895" cy="1374596"/>
          </a:xfrm>
          <a:solidFill>
            <a:srgbClr val="FFCF37"/>
          </a:solidFill>
        </p:grpSpPr>
        <p:pic>
          <p:nvPicPr>
            <p:cNvPr id="31" name="그림 30" descr="그리기이(가) 표시된 사진  자동 생성된 설명">
              <a:extLst>
                <a:ext uri="{FF2B5EF4-FFF2-40B4-BE49-F238E27FC236}">
                  <a16:creationId xmlns:a16="http://schemas.microsoft.com/office/drawing/2014/main" id="{179EE83F-F3D5-4B5B-0DAA-510F37BB2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463254" y="1748248"/>
              <a:ext cx="5451895" cy="1374595"/>
            </a:xfrm>
            <a:prstGeom prst="rect">
              <a:avLst/>
            </a:prstGeom>
            <a:grpFill/>
          </p:spPr>
        </p:pic>
        <p:pic>
          <p:nvPicPr>
            <p:cNvPr id="33" name="그림 32" descr="그리기이(가) 표시된 사진  자동 생성된 설명">
              <a:extLst>
                <a:ext uri="{FF2B5EF4-FFF2-40B4-BE49-F238E27FC236}">
                  <a16:creationId xmlns:a16="http://schemas.microsoft.com/office/drawing/2014/main" id="{A9150872-3213-985B-7D25-966070D03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591300" y="1748247"/>
              <a:ext cx="3371849" cy="1374595"/>
            </a:xfrm>
            <a:prstGeom prst="rect">
              <a:avLst/>
            </a:prstGeom>
            <a:grpFill/>
          </p:spPr>
        </p:pic>
      </p:grpSp>
      <p:pic>
        <p:nvPicPr>
          <p:cNvPr id="8" name="그림 7" descr="장난감이(가) 표시된 사진  자동 생성된 설명">
            <a:extLst>
              <a:ext uri="{FF2B5EF4-FFF2-40B4-BE49-F238E27FC236}">
                <a16:creationId xmlns:a16="http://schemas.microsoft.com/office/drawing/2014/main" id="{76AE50FE-073A-2FAA-7A7E-E378EA9800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105025" y="1812337"/>
            <a:ext cx="857250" cy="857250"/>
          </a:xfrm>
          <a:prstGeom prst="rect">
            <a:avLst/>
          </a:prstGeom>
        </p:spPr>
      </p:pic>
      <p:pic>
        <p:nvPicPr>
          <p:cNvPr id="13" name="그림 12" descr="모니터, 표지판, 그리기이(가) 표시된 사진  자동 생성된 설명">
            <a:extLst>
              <a:ext uri="{FF2B5EF4-FFF2-40B4-BE49-F238E27FC236}">
                <a16:creationId xmlns:a16="http://schemas.microsoft.com/office/drawing/2014/main" id="{84826FEC-FD36-02CD-C04F-E4856CA3702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8009" y="3429000"/>
            <a:ext cx="928687" cy="715007"/>
          </a:xfrm>
          <a:prstGeom prst="rect">
            <a:avLst/>
          </a:prstGeom>
        </p:spPr>
      </p:pic>
      <p:pic>
        <p:nvPicPr>
          <p:cNvPr id="35" name="그림 34" descr="그리기이(가) 표시된 사진  자동 생성된 설명">
            <a:extLst>
              <a:ext uri="{FF2B5EF4-FFF2-40B4-BE49-F238E27FC236}">
                <a16:creationId xmlns:a16="http://schemas.microsoft.com/office/drawing/2014/main" id="{1EF1286D-ECB0-524A-3C7B-E261E95F0E7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0737" y="4857336"/>
            <a:ext cx="810039" cy="81003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FDBCF1E-B1BE-E037-AAA9-5AB3AF870F5A}"/>
              </a:ext>
            </a:extLst>
          </p:cNvPr>
          <p:cNvSpPr txBox="1"/>
          <p:nvPr/>
        </p:nvSpPr>
        <p:spPr>
          <a:xfrm>
            <a:off x="3043237" y="1729854"/>
            <a:ext cx="21530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spc="30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시작방법</a:t>
            </a:r>
            <a:endParaRPr lang="ko-KR" altLang="en-US" sz="2400" b="0" spc="300" dirty="0">
              <a:ln w="127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683C4B0-A304-E32D-8A06-8480C3957440}"/>
              </a:ext>
            </a:extLst>
          </p:cNvPr>
          <p:cNvSpPr/>
          <p:nvPr/>
        </p:nvSpPr>
        <p:spPr>
          <a:xfrm>
            <a:off x="4712685" y="1598667"/>
            <a:ext cx="557212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1">
              <a:spcAft>
                <a:spcPts val="800"/>
              </a:spcAft>
              <a:tabLst>
                <a:tab pos="457200" algn="l"/>
              </a:tabLst>
            </a:pPr>
            <a:r>
              <a:rPr lang="ko-KR" altLang="en-US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☞ </a:t>
            </a:r>
            <a:r>
              <a:rPr lang="ko-KR" altLang="ko-KR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시작 화면에서</a:t>
            </a:r>
            <a:r>
              <a:rPr lang="en-US" altLang="ko-KR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SW 1(Key 5) </a:t>
            </a:r>
            <a:r>
              <a:rPr lang="ko-KR" altLang="ko-KR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입력 시</a:t>
            </a:r>
            <a:endParaRPr lang="en-US" altLang="ko-KR" sz="1600" kern="100" dirty="0">
              <a:effectLst/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lvl="0" algn="just" latinLnBrk="1">
              <a:spcAft>
                <a:spcPts val="800"/>
              </a:spcAft>
              <a:tabLst>
                <a:tab pos="457200" algn="l"/>
              </a:tabLst>
            </a:pPr>
            <a:r>
              <a:rPr lang="ko-KR" altLang="ko-KR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게임 선택 화면으로 </a:t>
            </a:r>
            <a:r>
              <a:rPr lang="ko-KR" altLang="ko-KR" sz="1600" kern="100" dirty="0" err="1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넘어감</a:t>
            </a:r>
            <a:endParaRPr lang="en-US" altLang="ko-KR" sz="1600" kern="100" dirty="0">
              <a:effectLst/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algn="just">
              <a:spcAft>
                <a:spcPts val="800"/>
              </a:spcAft>
              <a:tabLst>
                <a:tab pos="457200" algn="l"/>
              </a:tabLst>
            </a:pPr>
            <a:r>
              <a:rPr lang="ko-KR" altLang="en-US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☞ </a:t>
            </a:r>
            <a:r>
              <a:rPr lang="ko-KR" altLang="en-US" sz="1600" kern="100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상하 </a:t>
            </a:r>
            <a:r>
              <a:rPr lang="ko-KR" altLang="ko-KR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키를 이용해서 </a:t>
            </a:r>
            <a:r>
              <a:rPr lang="en-US" altLang="ko-KR" sz="1600" kern="100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‘1. Cross</a:t>
            </a:r>
            <a:r>
              <a:rPr lang="ko-KR" altLang="en-US" sz="1600" kern="100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</a:t>
            </a:r>
            <a:r>
              <a:rPr lang="en-US" altLang="ko-KR" sz="1600" kern="100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The</a:t>
            </a:r>
            <a:r>
              <a:rPr lang="ko-KR" altLang="en-US" sz="1600" kern="100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</a:t>
            </a:r>
            <a:r>
              <a:rPr lang="en-US" altLang="ko-KR" sz="1600" kern="100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Road’</a:t>
            </a:r>
            <a:r>
              <a:rPr lang="ko-KR" altLang="ko-KR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게임 선택</a:t>
            </a:r>
            <a:r>
              <a:rPr lang="en-US" altLang="ko-KR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.</a:t>
            </a:r>
          </a:p>
          <a:p>
            <a:pPr algn="just">
              <a:spcAft>
                <a:spcPts val="800"/>
              </a:spcAft>
              <a:tabLst>
                <a:tab pos="457200" algn="l"/>
              </a:tabLst>
            </a:pPr>
            <a:r>
              <a:rPr lang="ko-KR" altLang="en-US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☞ </a:t>
            </a:r>
            <a:r>
              <a:rPr lang="ko-KR" altLang="ko-KR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게임 선택은</a:t>
            </a:r>
            <a:r>
              <a:rPr lang="en-US" altLang="ko-KR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SW 1(Key 5)</a:t>
            </a:r>
            <a:r>
              <a:rPr lang="ko-KR" altLang="ko-KR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를 통해 선택</a:t>
            </a:r>
            <a:endParaRPr lang="en-US" altLang="ko-KR" sz="1400" b="1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DF6A304-C65A-233B-EE67-14C98BDDEF92}"/>
              </a:ext>
            </a:extLst>
          </p:cNvPr>
          <p:cNvSpPr txBox="1"/>
          <p:nvPr/>
        </p:nvSpPr>
        <p:spPr>
          <a:xfrm>
            <a:off x="3033712" y="3237490"/>
            <a:ext cx="21530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spc="30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진행방법</a:t>
            </a:r>
            <a:endParaRPr lang="ko-KR" altLang="en-US" sz="2400" b="0" spc="300" dirty="0">
              <a:ln w="127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A4A09DC-5A7C-48EF-C4CF-162C5A689FCB}"/>
              </a:ext>
            </a:extLst>
          </p:cNvPr>
          <p:cNvSpPr txBox="1"/>
          <p:nvPr/>
        </p:nvSpPr>
        <p:spPr>
          <a:xfrm>
            <a:off x="3033712" y="4717458"/>
            <a:ext cx="21530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0" spc="300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게임방법</a:t>
            </a:r>
            <a:r>
              <a:rPr lang="en-US" altLang="ko-KR" sz="2400" b="0" spc="300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2</a:t>
            </a:r>
            <a:endParaRPr lang="ko-KR" altLang="en-US" sz="2400" b="0" spc="300" dirty="0">
              <a:ln w="127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C6172CA7-A697-5513-F189-CC0F0B850A9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1457" y="2335572"/>
            <a:ext cx="431080" cy="32159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38EF62F3-B8CC-3B03-E151-9B0545FD177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1826" y="2330155"/>
            <a:ext cx="944270" cy="32159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54EC6C17-3708-C9C5-786D-0504191F688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1457" y="3848625"/>
            <a:ext cx="431080" cy="32159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40EA22C4-5121-27B8-755D-464B29A2E97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60"/>
          <a:stretch>
            <a:fillRect/>
          </a:stretch>
        </p:blipFill>
        <p:spPr>
          <a:xfrm>
            <a:off x="4195014" y="3705368"/>
            <a:ext cx="431081" cy="45944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C1A448BE-DFA2-0FA8-C380-788EEC75CA1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6077" y="3841801"/>
            <a:ext cx="431080" cy="321599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25609AF-B1F0-9A3F-48FB-D3D6EB1ADE92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1457" y="5289844"/>
            <a:ext cx="431080" cy="32159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417E108E-A2CE-AB28-E852-34E27744C9F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6077" y="5283020"/>
            <a:ext cx="431080" cy="32159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5640F318-C883-B620-E41C-06BD6D1CF46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4535" y="5283020"/>
            <a:ext cx="431080" cy="3215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004784-147D-E8E1-59C3-239A906F4B77}"/>
              </a:ext>
            </a:extLst>
          </p:cNvPr>
          <p:cNvSpPr txBox="1"/>
          <p:nvPr/>
        </p:nvSpPr>
        <p:spPr>
          <a:xfrm>
            <a:off x="4715460" y="3180081"/>
            <a:ext cx="56549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☞ </a:t>
            </a:r>
            <a:r>
              <a:rPr lang="ko-KR" altLang="ko-KR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왼쪽에서 오른쪽으로 지나가는 자동차를 피</a:t>
            </a:r>
            <a:r>
              <a:rPr lang="ko-KR" altLang="en-US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하기</a:t>
            </a:r>
            <a:endParaRPr lang="en-US" altLang="ko-KR" sz="1600" kern="100" dirty="0">
              <a:effectLst/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r>
              <a:rPr lang="ko-KR" altLang="en-US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☞</a:t>
            </a:r>
            <a:r>
              <a:rPr lang="en-US" altLang="ko-KR" sz="1600" kern="100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</a:t>
            </a:r>
            <a:r>
              <a:rPr lang="ko-KR" altLang="ko-KR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개구리가</a:t>
            </a:r>
            <a:r>
              <a:rPr lang="en-US" altLang="ko-KR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School(</a:t>
            </a:r>
            <a:r>
              <a:rPr lang="ko-KR" altLang="ko-KR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위 끝</a:t>
            </a:r>
            <a:r>
              <a:rPr lang="en-US" altLang="ko-KR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)</a:t>
            </a:r>
            <a:r>
              <a:rPr lang="ko-KR" altLang="ko-KR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에서</a:t>
            </a:r>
            <a:r>
              <a:rPr lang="en-US" altLang="ko-KR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Home(</a:t>
            </a:r>
            <a:r>
              <a:rPr lang="ko-KR" altLang="ko-KR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아래 끝</a:t>
            </a:r>
            <a:r>
              <a:rPr lang="en-US" altLang="ko-KR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)</a:t>
            </a:r>
            <a:r>
              <a:rPr lang="ko-KR" altLang="ko-KR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으로</a:t>
            </a:r>
            <a:endParaRPr lang="en-US" altLang="ko-KR" sz="1600" kern="100" dirty="0">
              <a:effectLst/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r>
              <a:rPr lang="en-US" altLang="ko-KR" sz="1600" kern="100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  </a:t>
            </a:r>
            <a:r>
              <a:rPr lang="ko-KR" altLang="ko-KR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왕</a:t>
            </a:r>
            <a:r>
              <a:rPr lang="ko-KR" altLang="en-US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복</a:t>
            </a:r>
            <a:r>
              <a:rPr lang="ko-KR" altLang="ko-KR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할</a:t>
            </a:r>
            <a:r>
              <a:rPr lang="en-US" altLang="ko-KR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</a:t>
            </a:r>
            <a:r>
              <a:rPr lang="ko-KR" altLang="ko-KR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때</a:t>
            </a:r>
            <a:r>
              <a:rPr lang="en-US" altLang="ko-KR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</a:t>
            </a:r>
            <a:r>
              <a:rPr lang="ko-KR" altLang="ko-KR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마다</a:t>
            </a:r>
            <a:r>
              <a:rPr lang="en-US" altLang="ko-KR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</a:t>
            </a:r>
            <a:r>
              <a:rPr lang="en-US" altLang="ko-KR" sz="1600" kern="100" dirty="0">
                <a:solidFill>
                  <a:srgbClr val="FF0000"/>
                </a:solidFill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1</a:t>
            </a:r>
            <a:r>
              <a:rPr lang="ko-KR" altLang="ko-KR" sz="1600" kern="100" dirty="0">
                <a:solidFill>
                  <a:srgbClr val="FF0000"/>
                </a:solidFill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점 증가</a:t>
            </a:r>
            <a:endParaRPr lang="en-US" altLang="ko-KR" sz="1600" kern="100" dirty="0">
              <a:solidFill>
                <a:srgbClr val="FF0000"/>
              </a:solidFill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r>
              <a:rPr lang="ko-KR" altLang="en-US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☞ </a:t>
            </a:r>
            <a:r>
              <a:rPr lang="en-US" altLang="ko-KR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Score</a:t>
            </a:r>
            <a:r>
              <a:rPr lang="ko-KR" altLang="ko-KR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가</a:t>
            </a:r>
            <a:r>
              <a:rPr lang="en-US" altLang="ko-KR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1</a:t>
            </a:r>
            <a:r>
              <a:rPr lang="ko-KR" altLang="ko-KR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점 증가할 때마다 자동차가 추가적으로 생성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F71257-D84B-32C0-7D76-9CCC9BF97F86}"/>
              </a:ext>
            </a:extLst>
          </p:cNvPr>
          <p:cNvSpPr txBox="1"/>
          <p:nvPr/>
        </p:nvSpPr>
        <p:spPr>
          <a:xfrm>
            <a:off x="4757135" y="4719443"/>
            <a:ext cx="552767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☞ </a:t>
            </a:r>
            <a:r>
              <a:rPr lang="en-US" altLang="ko-KR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5</a:t>
            </a:r>
            <a:r>
              <a:rPr lang="ko-KR" altLang="ko-KR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점 달성 시 게임 승리</a:t>
            </a:r>
            <a:endParaRPr lang="en-US" altLang="ko-KR" sz="1600" kern="100" dirty="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r>
              <a:rPr lang="ko-KR" altLang="en-US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☞ </a:t>
            </a:r>
            <a:r>
              <a:rPr lang="ko-KR" altLang="ko-KR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차에 치일 경우 게임 패배</a:t>
            </a:r>
            <a:endParaRPr lang="en-US" altLang="ko-KR" sz="1600" kern="100" dirty="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r>
              <a:rPr lang="ko-KR" altLang="en-US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☞ </a:t>
            </a:r>
            <a:r>
              <a:rPr lang="ko-KR" altLang="ko-KR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사망 시</a:t>
            </a:r>
            <a:r>
              <a:rPr lang="en-US" altLang="ko-KR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SW 0(Key 4) </a:t>
            </a:r>
            <a:r>
              <a:rPr lang="ko-KR" altLang="ko-KR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입력 시 재시작</a:t>
            </a:r>
            <a:endParaRPr lang="en-US" altLang="ko-KR" sz="1600" kern="100" dirty="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r>
              <a:rPr lang="en-US" altLang="ko-KR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  SW 1(Key 5) </a:t>
            </a:r>
            <a:r>
              <a:rPr lang="ko-KR" altLang="ko-KR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입력 시 게임 선택 창</a:t>
            </a:r>
            <a:r>
              <a:rPr lang="en-US" altLang="ko-KR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</a:t>
            </a:r>
            <a:r>
              <a:rPr lang="ko-KR" altLang="en-US" sz="1600" kern="100" dirty="0">
                <a:effectLst/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이동</a:t>
            </a:r>
            <a:endParaRPr lang="ko-KR" altLang="en-US" sz="1600" dirty="0"/>
          </a:p>
        </p:txBody>
      </p:sp>
      <p:pic>
        <p:nvPicPr>
          <p:cNvPr id="9" name="그림 8" descr="그리기, 테이블이(가) 표시된 사진  자동 생성된 설명">
            <a:extLst>
              <a:ext uri="{FF2B5EF4-FFF2-40B4-BE49-F238E27FC236}">
                <a16:creationId xmlns:a16="http://schemas.microsoft.com/office/drawing/2014/main" id="{98A5984E-7C2F-3C98-1691-9E8E8D45772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0610465" y="4642060"/>
            <a:ext cx="628650" cy="14573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77C3B0A-1772-B3D9-4FED-F32CBD198FFA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366" y="854304"/>
            <a:ext cx="951894" cy="75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261742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2B53D4-9E28-BF5C-92A6-CFA1D582F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A5790CCF-458B-AF5E-33B2-0F9145563C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6718" y="851962"/>
            <a:ext cx="4042200" cy="40422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1FB47E7-17BC-FE73-74AF-EF6435554E81}"/>
              </a:ext>
            </a:extLst>
          </p:cNvPr>
          <p:cNvGrpSpPr/>
          <p:nvPr/>
        </p:nvGrpSpPr>
        <p:grpSpPr>
          <a:xfrm>
            <a:off x="6667183" y="3895828"/>
            <a:ext cx="1960048" cy="2211947"/>
            <a:chOff x="349477" y="3762802"/>
            <a:chExt cx="1960048" cy="2211947"/>
          </a:xfrm>
        </p:grpSpPr>
        <p:pic>
          <p:nvPicPr>
            <p:cNvPr id="3" name="그림 2" descr="그리기, 테이블이(가) 표시된 사진  자동 생성된 설명">
              <a:extLst>
                <a:ext uri="{FF2B5EF4-FFF2-40B4-BE49-F238E27FC236}">
                  <a16:creationId xmlns:a16="http://schemas.microsoft.com/office/drawing/2014/main" id="{A0D25802-39F6-F7B6-A0F5-0C2D6658A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343548" y="3762802"/>
              <a:ext cx="965977" cy="2211947"/>
            </a:xfrm>
            <a:prstGeom prst="rect">
              <a:avLst/>
            </a:prstGeom>
          </p:spPr>
        </p:pic>
        <p:pic>
          <p:nvPicPr>
            <p:cNvPr id="5130" name="Picture 10" descr="마인크래프트/아이템/도구 및 유용한 물건 - 나무위키">
              <a:extLst>
                <a:ext uri="{FF2B5EF4-FFF2-40B4-BE49-F238E27FC236}">
                  <a16:creationId xmlns:a16="http://schemas.microsoft.com/office/drawing/2014/main" id="{8DBA4396-B598-0D01-0C5C-D22FCADA28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375" b="97500" l="4375" r="9437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49477" y="3811856"/>
              <a:ext cx="1383854" cy="1383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1423C56-F9B4-75C7-E86A-CD07955D604E}"/>
              </a:ext>
            </a:extLst>
          </p:cNvPr>
          <p:cNvSpPr txBox="1"/>
          <p:nvPr/>
        </p:nvSpPr>
        <p:spPr>
          <a:xfrm>
            <a:off x="3327264" y="2488417"/>
            <a:ext cx="309066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둥근모꼴"/>
                <a:ea typeface="둥근모꼴"/>
                <a:cs typeface="둥근모꼴"/>
              </a:rPr>
              <a:t>Game</a:t>
            </a:r>
            <a:r>
              <a:rPr lang="ko-KR" altLang="en-US" sz="40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둥근모꼴"/>
                <a:ea typeface="둥근모꼴"/>
                <a:cs typeface="둥근모꼴"/>
              </a:rPr>
              <a:t> </a:t>
            </a:r>
            <a:r>
              <a:rPr lang="en-US" altLang="ko-KR" sz="40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둥근모꼴"/>
                <a:ea typeface="둥근모꼴"/>
                <a:cs typeface="둥근모꼴"/>
              </a:rPr>
              <a:t>Select </a:t>
            </a:r>
          </a:p>
          <a:p>
            <a:pPr lvl="0">
              <a:defRPr/>
            </a:pPr>
            <a:r>
              <a:rPr lang="en-US" altLang="ko-KR" sz="40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둥근모꼴"/>
                <a:ea typeface="둥근모꼴"/>
                <a:cs typeface="둥근모꼴"/>
              </a:rPr>
              <a:t>	02</a:t>
            </a:r>
            <a:endParaRPr lang="ko-KR" altLang="en-US" sz="4000" b="1" dirty="0"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FF0000"/>
              </a:solidFill>
              <a:latin typeface="둥근모꼴"/>
              <a:ea typeface="둥근모꼴"/>
              <a:cs typeface="둥근모꼴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B32924B-A712-C268-53AC-C44BDCBCB301}"/>
              </a:ext>
            </a:extLst>
          </p:cNvPr>
          <p:cNvGrpSpPr/>
          <p:nvPr/>
        </p:nvGrpSpPr>
        <p:grpSpPr>
          <a:xfrm>
            <a:off x="2846718" y="926569"/>
            <a:ext cx="5780513" cy="5032914"/>
            <a:chOff x="2846718" y="926569"/>
            <a:chExt cx="5780513" cy="503291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3860277-EA7A-80FF-2C19-EE70718A28CC}"/>
                </a:ext>
              </a:extLst>
            </p:cNvPr>
            <p:cNvSpPr/>
            <p:nvPr/>
          </p:nvSpPr>
          <p:spPr>
            <a:xfrm>
              <a:off x="2846718" y="926569"/>
              <a:ext cx="5780513" cy="4402167"/>
            </a:xfrm>
            <a:prstGeom prst="rect">
              <a:avLst/>
            </a:prstGeom>
            <a:blipFill dpi="0" rotWithShape="1">
              <a:blip r:embed="rId7" cstate="email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10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dirty="0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066CE805-CE9E-65CA-E832-10205BDA8381}"/>
                </a:ext>
              </a:extLst>
            </p:cNvPr>
            <p:cNvSpPr/>
            <p:nvPr/>
          </p:nvSpPr>
          <p:spPr>
            <a:xfrm rot="5400000">
              <a:off x="4012354" y="5618888"/>
              <a:ext cx="240793" cy="221752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50B0E4-76DF-6C02-697F-53573CA5F170}"/>
                </a:ext>
              </a:extLst>
            </p:cNvPr>
            <p:cNvSpPr txBox="1"/>
            <p:nvPr/>
          </p:nvSpPr>
          <p:spPr>
            <a:xfrm>
              <a:off x="4346759" y="5436263"/>
              <a:ext cx="349848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0" spc="300" dirty="0">
                  <a:solidFill>
                    <a:srgbClr val="FF0000"/>
                  </a:solidFill>
                  <a:latin typeface="둥근모꼴"/>
                  <a:ea typeface="둥근모꼴"/>
                  <a:cs typeface="둥근모꼴"/>
                </a:rPr>
                <a:t>EVADE BULLET</a:t>
              </a:r>
              <a:endParaRPr lang="ko-KR" altLang="en-US" sz="2800" b="0" spc="300" dirty="0">
                <a:solidFill>
                  <a:srgbClr val="FF0000"/>
                </a:solidFill>
                <a:latin typeface="둥근모꼴"/>
                <a:ea typeface="둥근모꼴"/>
                <a:cs typeface="둥근모꼴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55295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29C771-6A06-0922-A4E9-E0EE6DB0F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E4407FA-2A25-FDDB-CCF0-B020D1755041}"/>
              </a:ext>
            </a:extLst>
          </p:cNvPr>
          <p:cNvCxnSpPr/>
          <p:nvPr/>
        </p:nvCxnSpPr>
        <p:spPr>
          <a:xfrm>
            <a:off x="3815341" y="1761839"/>
            <a:ext cx="4200525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F71C2645-13AB-9A8F-9072-51BBF0DFD048}"/>
              </a:ext>
            </a:extLst>
          </p:cNvPr>
          <p:cNvSpPr/>
          <p:nvPr/>
        </p:nvSpPr>
        <p:spPr>
          <a:xfrm rot="5400000">
            <a:off x="4328321" y="1273156"/>
            <a:ext cx="223388" cy="231838"/>
          </a:xfrm>
          <a:prstGeom prst="triangle">
            <a:avLst>
              <a:gd name="adj" fmla="val 50000"/>
            </a:avLst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43CB86-B373-29BC-8527-A11B89810A7F}"/>
              </a:ext>
            </a:extLst>
          </p:cNvPr>
          <p:cNvSpPr txBox="1"/>
          <p:nvPr/>
        </p:nvSpPr>
        <p:spPr>
          <a:xfrm>
            <a:off x="4722098" y="971922"/>
            <a:ext cx="30189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둥근모꼴"/>
                <a:ea typeface="둥근모꼴"/>
                <a:cs typeface="둥근모꼴"/>
              </a:rPr>
              <a:t>게임 소개</a:t>
            </a:r>
            <a:r>
              <a:rPr lang="en-US" altLang="ko-K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둥근모꼴"/>
                <a:ea typeface="둥근모꼴"/>
                <a:cs typeface="둥근모꼴"/>
              </a:rPr>
              <a:t>	</a:t>
            </a:r>
            <a:endParaRPr lang="ko-KR" alt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둥근모꼴"/>
              <a:ea typeface="둥근모꼴"/>
              <a:cs typeface="둥근모꼴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2DB4AA2-296E-8CE9-F4FC-2E93001203D2}"/>
              </a:ext>
            </a:extLst>
          </p:cNvPr>
          <p:cNvSpPr/>
          <p:nvPr/>
        </p:nvSpPr>
        <p:spPr>
          <a:xfrm>
            <a:off x="3599441" y="2389181"/>
            <a:ext cx="5572127" cy="1180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defRPr/>
            </a:pPr>
            <a:endParaRPr lang="ko-KR" altLang="en-US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/>
              <a:ea typeface="나눔스퀘어 Light"/>
            </a:endParaRPr>
          </a:p>
          <a:p>
            <a:pPr marL="0" lvl="1">
              <a:defRPr/>
            </a:pPr>
            <a:endParaRPr lang="en-US" altLang="ko-KR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/>
              <a:ea typeface="나눔스퀘어 Light"/>
            </a:endParaRPr>
          </a:p>
          <a:p>
            <a:pPr marL="0" lvl="1">
              <a:defRPr/>
            </a:pPr>
            <a:endParaRPr lang="en-US" altLang="ko-KR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/>
              <a:ea typeface="나눔스퀘어 Light"/>
            </a:endParaRPr>
          </a:p>
          <a:p>
            <a:pPr marL="0" lvl="1">
              <a:defRPr/>
            </a:pPr>
            <a:endParaRPr lang="en-US" altLang="ko-KR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/>
              <a:ea typeface="나눔스퀘어 Light"/>
            </a:endParaRPr>
          </a:p>
        </p:txBody>
      </p:sp>
      <p:pic>
        <p:nvPicPr>
          <p:cNvPr id="38" name="그림 37" descr="그리기, 테이블이(가) 표시된 사진  자동 생성된 설명">
            <a:extLst>
              <a:ext uri="{FF2B5EF4-FFF2-40B4-BE49-F238E27FC236}">
                <a16:creationId xmlns:a16="http://schemas.microsoft.com/office/drawing/2014/main" id="{E4F6822E-672D-BCAD-8E95-58CD2874CF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flipH="1">
            <a:off x="1230510" y="4533900"/>
            <a:ext cx="689221" cy="1578217"/>
          </a:xfrm>
          <a:prstGeom prst="rect">
            <a:avLst/>
          </a:prstGeom>
        </p:spPr>
      </p:pic>
      <p:pic>
        <p:nvPicPr>
          <p:cNvPr id="39" name="그래픽 40">
            <a:extLst>
              <a:ext uri="{FF2B5EF4-FFF2-40B4-BE49-F238E27FC236}">
                <a16:creationId xmlns:a16="http://schemas.microsoft.com/office/drawing/2014/main" id="{F88AE46E-47BD-F3BA-B3E0-B59C80AC518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89958" y="2216634"/>
            <a:ext cx="4320692" cy="268556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5CD825D-0723-1633-45F8-9318DDA38E21}"/>
              </a:ext>
            </a:extLst>
          </p:cNvPr>
          <p:cNvSpPr txBox="1"/>
          <p:nvPr/>
        </p:nvSpPr>
        <p:spPr>
          <a:xfrm>
            <a:off x="1777823" y="2372113"/>
            <a:ext cx="36608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☞ 컨셉</a:t>
            </a:r>
            <a:endParaRPr lang="en-US" altLang="ko-KR" dirty="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r>
              <a:rPr lang="en-US" altLang="ko-KR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“</a:t>
            </a:r>
            <a:r>
              <a:rPr lang="ko-KR" altLang="en-US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총알을 피해 살아 남아라</a:t>
            </a:r>
            <a:r>
              <a:rPr lang="en-US" altLang="ko-KR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!”</a:t>
            </a:r>
          </a:p>
          <a:p>
            <a:r>
              <a:rPr lang="ko-KR" altLang="en-US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１．난수로　설정한　총알들이</a:t>
            </a:r>
            <a:endParaRPr lang="en-US" altLang="ko-KR" dirty="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r>
              <a:rPr lang="en-US" altLang="ko-KR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X</a:t>
            </a:r>
            <a:r>
              <a:rPr lang="ko-KR" altLang="en-US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축과 </a:t>
            </a:r>
            <a:r>
              <a:rPr lang="en-US" altLang="ko-KR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y</a:t>
            </a:r>
            <a:r>
              <a:rPr lang="ko-KR" altLang="en-US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축에서 날아오는 총알</a:t>
            </a:r>
            <a:endParaRPr lang="en-US" altLang="ko-KR" dirty="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r>
              <a:rPr lang="ko-KR" altLang="en-US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２．속도 랜덤으로 피하기</a:t>
            </a:r>
            <a:endParaRPr lang="en-US" altLang="ko-KR" dirty="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r>
              <a:rPr lang="en-US" altLang="ko-KR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3. </a:t>
            </a:r>
            <a:r>
              <a:rPr lang="ko-KR" altLang="en-US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난이도 고급</a:t>
            </a:r>
            <a:endParaRPr lang="en-US" altLang="ko-KR" dirty="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  <p:pic>
        <p:nvPicPr>
          <p:cNvPr id="46" name="그래픽 40">
            <a:extLst>
              <a:ext uri="{FF2B5EF4-FFF2-40B4-BE49-F238E27FC236}">
                <a16:creationId xmlns:a16="http://schemas.microsoft.com/office/drawing/2014/main" id="{E0243516-6136-2584-197F-B38AAEBE594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7712" y="2216634"/>
            <a:ext cx="3998967" cy="268556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2BE9667-2660-4EBF-D2D1-B0B33B9A48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866459" y="4520911"/>
            <a:ext cx="704850" cy="15240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6E88B60-F8E7-4AA5-2A8F-0A3DB50201CE}"/>
              </a:ext>
            </a:extLst>
          </p:cNvPr>
          <p:cNvSpPr txBox="1"/>
          <p:nvPr/>
        </p:nvSpPr>
        <p:spPr>
          <a:xfrm>
            <a:off x="6619205" y="2409819"/>
            <a:ext cx="34667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☞ 활용기술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객체　간　상호작용　구현</a:t>
            </a:r>
            <a:endParaRPr lang="en-US" altLang="ko-KR" b="1" spc="-300" dirty="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상속</a:t>
            </a:r>
            <a:r>
              <a:rPr lang="en-US" altLang="ko-KR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, instance </a:t>
            </a:r>
            <a:r>
              <a:rPr lang="ko-KR" altLang="en-US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등</a:t>
            </a:r>
            <a:endParaRPr lang="en-US" altLang="ko-KR" dirty="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r>
              <a:rPr lang="en-US" altLang="ko-KR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   </a:t>
            </a:r>
            <a:r>
              <a:rPr lang="ko-KR" altLang="en-US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함수　활용</a:t>
            </a:r>
            <a:endParaRPr lang="en-US" altLang="ko-KR" dirty="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  <a:p>
            <a:r>
              <a:rPr lang="en-US" altLang="ko-KR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3. </a:t>
            </a:r>
            <a:r>
              <a:rPr lang="ko-KR" altLang="en-US" dirty="0"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난수　활용</a:t>
            </a:r>
            <a:endParaRPr lang="en-US" altLang="ko-KR" dirty="0"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FB96943-417E-7A72-1A4D-286AF7AB5970}"/>
              </a:ext>
            </a:extLst>
          </p:cNvPr>
          <p:cNvSpPr txBox="1"/>
          <p:nvPr/>
        </p:nvSpPr>
        <p:spPr>
          <a:xfrm>
            <a:off x="759393" y="758071"/>
            <a:ext cx="2723823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둥근모꼴"/>
                <a:ea typeface="둥근모꼴"/>
                <a:cs typeface="둥근모꼴"/>
              </a:rPr>
              <a:t>Chapter </a:t>
            </a:r>
          </a:p>
          <a:p>
            <a:pPr lvl="0">
              <a:defRPr/>
            </a:pPr>
            <a:r>
              <a:rPr lang="en-US" altLang="ko-KR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둥근모꼴"/>
                <a:ea typeface="둥근모꼴"/>
                <a:cs typeface="둥근모꼴"/>
              </a:rPr>
              <a:t>02</a:t>
            </a:r>
            <a:endParaRPr lang="ko-KR" alt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둥근모꼴"/>
              <a:ea typeface="둥근모꼴"/>
              <a:cs typeface="둥근모꼴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EB3224E-A2FF-FF15-7A9E-25C610B20284}"/>
              </a:ext>
            </a:extLst>
          </p:cNvPr>
          <p:cNvSpPr/>
          <p:nvPr/>
        </p:nvSpPr>
        <p:spPr>
          <a:xfrm>
            <a:off x="10251046" y="828322"/>
            <a:ext cx="1288000" cy="1120252"/>
          </a:xfrm>
          <a:prstGeom prst="rect">
            <a:avLst/>
          </a:prstGeom>
          <a:blipFill dpi="0" rotWithShape="1"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10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669035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</TotalTime>
  <Words>776</Words>
  <Application>Microsoft Office PowerPoint</Application>
  <PresentationFormat>와이드스크린</PresentationFormat>
  <Paragraphs>149</Paragraphs>
  <Slides>24</Slides>
  <Notes>0</Notes>
  <HiddenSlides>2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돋움체</vt:lpstr>
      <vt:lpstr>Arial</vt:lpstr>
      <vt:lpstr>둥근모꼴</vt:lpstr>
      <vt:lpstr>맑은 고딕</vt:lpstr>
      <vt:lpstr>Arial Black</vt:lpstr>
      <vt:lpstr>나눔스퀘어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KCCISTC</cp:lastModifiedBy>
  <cp:revision>61</cp:revision>
  <dcterms:created xsi:type="dcterms:W3CDTF">2020-04-01T17:14:31Z</dcterms:created>
  <dcterms:modified xsi:type="dcterms:W3CDTF">2025-01-03T05:17:49Z</dcterms:modified>
  <cp:version>1000.0000.01</cp:version>
</cp:coreProperties>
</file>